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Lst>
  <p:notesMasterIdLst>
    <p:notesMasterId r:id="rId39"/>
  </p:notesMasterIdLst>
  <p:sldIdLst>
    <p:sldId id="256" r:id="rId3"/>
    <p:sldId id="257" r:id="rId4"/>
    <p:sldId id="258" r:id="rId5"/>
    <p:sldId id="259" r:id="rId6"/>
    <p:sldId id="260" r:id="rId7"/>
    <p:sldId id="276" r:id="rId8"/>
    <p:sldId id="278" r:id="rId9"/>
    <p:sldId id="283" r:id="rId10"/>
    <p:sldId id="287"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33"/>
  </p:normalViewPr>
  <p:slideViewPr>
    <p:cSldViewPr snapToGrid="0">
      <p:cViewPr varScale="1">
        <p:scale>
          <a:sx n="108" d="100"/>
          <a:sy n="108"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C4570-8954-2140-96FE-9487532CD846}" type="datetimeFigureOut">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8F387-C41D-BC42-BE0C-5B80EB7802E6}" type="slidenum">
              <a:rPr lang="en-US" smtClean="0"/>
              <a:t>‹#›</a:t>
            </a:fld>
            <a:endParaRPr lang="en-US"/>
          </a:p>
        </p:txBody>
      </p:sp>
    </p:spTree>
    <p:extLst>
      <p:ext uri="{BB962C8B-B14F-4D97-AF65-F5344CB8AC3E}">
        <p14:creationId xmlns:p14="http://schemas.microsoft.com/office/powerpoint/2010/main" val="1565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13E39044-AA52-7674-985A-F75B541C4220}"/>
              </a:ext>
            </a:extLst>
          </p:cNvPr>
          <p:cNvSpPr>
            <a:spLocks noGrp="1" noChangeArrowheads="1"/>
          </p:cNvSpPr>
          <p:nvPr>
            <p:ph type="sldNum"/>
          </p:nvPr>
        </p:nvSpPr>
        <p:spPr>
          <a:ln/>
        </p:spPr>
        <p:txBody>
          <a:bodyPr/>
          <a:lstStyle/>
          <a:p>
            <a:fld id="{D3F9611F-1F89-404A-AF92-01B7E81186A9}" type="slidenum">
              <a:rPr lang="en-US" altLang="en-US"/>
              <a:pPr/>
              <a:t>18</a:t>
            </a:fld>
            <a:endParaRPr lang="en-US" altLang="en-US"/>
          </a:p>
        </p:txBody>
      </p:sp>
      <p:sp>
        <p:nvSpPr>
          <p:cNvPr id="23553" name="Text Box 1">
            <a:extLst>
              <a:ext uri="{FF2B5EF4-FFF2-40B4-BE49-F238E27FC236}">
                <a16:creationId xmlns:a16="http://schemas.microsoft.com/office/drawing/2014/main" id="{C3620BF9-10BB-5C02-6AD9-C20615B7A51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4" name="Text Box 2">
            <a:extLst>
              <a:ext uri="{FF2B5EF4-FFF2-40B4-BE49-F238E27FC236}">
                <a16:creationId xmlns:a16="http://schemas.microsoft.com/office/drawing/2014/main" id="{C15E6D66-1479-6261-DB32-B6BAF635444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6B55B29-433A-3A27-64BE-57B67266F142}"/>
              </a:ext>
            </a:extLst>
          </p:cNvPr>
          <p:cNvSpPr>
            <a:spLocks noGrp="1" noChangeArrowheads="1"/>
          </p:cNvSpPr>
          <p:nvPr>
            <p:ph type="sldNum"/>
          </p:nvPr>
        </p:nvSpPr>
        <p:spPr>
          <a:ln/>
        </p:spPr>
        <p:txBody>
          <a:bodyPr/>
          <a:lstStyle/>
          <a:p>
            <a:fld id="{5B1BD6C4-406C-F94E-8633-B9A8A9943E60}" type="slidenum">
              <a:rPr lang="en-US" altLang="en-US"/>
              <a:pPr/>
              <a:t>27</a:t>
            </a:fld>
            <a:endParaRPr lang="en-US" altLang="en-US"/>
          </a:p>
        </p:txBody>
      </p:sp>
      <p:sp>
        <p:nvSpPr>
          <p:cNvPr id="32769" name="Text Box 1">
            <a:extLst>
              <a:ext uri="{FF2B5EF4-FFF2-40B4-BE49-F238E27FC236}">
                <a16:creationId xmlns:a16="http://schemas.microsoft.com/office/drawing/2014/main" id="{6C2806BC-FACF-7E1D-A218-D3B8035A4B3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Text Box 2">
            <a:extLst>
              <a:ext uri="{FF2B5EF4-FFF2-40B4-BE49-F238E27FC236}">
                <a16:creationId xmlns:a16="http://schemas.microsoft.com/office/drawing/2014/main" id="{2A8049EB-9EBE-AA5D-961A-0C28390E2A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07220712-7DDD-6059-E4CA-D290E0762F75}"/>
              </a:ext>
            </a:extLst>
          </p:cNvPr>
          <p:cNvSpPr>
            <a:spLocks noGrp="1" noChangeArrowheads="1"/>
          </p:cNvSpPr>
          <p:nvPr>
            <p:ph type="sldNum"/>
          </p:nvPr>
        </p:nvSpPr>
        <p:spPr>
          <a:ln/>
        </p:spPr>
        <p:txBody>
          <a:bodyPr/>
          <a:lstStyle/>
          <a:p>
            <a:fld id="{3D470DC3-7324-D34D-8205-CD8575F6C6F2}" type="slidenum">
              <a:rPr lang="en-US" altLang="en-US"/>
              <a:pPr/>
              <a:t>28</a:t>
            </a:fld>
            <a:endParaRPr lang="en-US" altLang="en-US"/>
          </a:p>
        </p:txBody>
      </p:sp>
      <p:sp>
        <p:nvSpPr>
          <p:cNvPr id="33793" name="Text Box 1">
            <a:extLst>
              <a:ext uri="{FF2B5EF4-FFF2-40B4-BE49-F238E27FC236}">
                <a16:creationId xmlns:a16="http://schemas.microsoft.com/office/drawing/2014/main" id="{9F2E8449-415F-99CE-670A-CF632A88E34A}"/>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a:extLst>
              <a:ext uri="{FF2B5EF4-FFF2-40B4-BE49-F238E27FC236}">
                <a16:creationId xmlns:a16="http://schemas.microsoft.com/office/drawing/2014/main" id="{945C377B-9BB6-63C0-8900-343B9C032D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75B127F-2C8F-11B0-71D3-0DDD7BBC19DF}"/>
              </a:ext>
            </a:extLst>
          </p:cNvPr>
          <p:cNvSpPr>
            <a:spLocks noGrp="1" noChangeArrowheads="1"/>
          </p:cNvSpPr>
          <p:nvPr>
            <p:ph type="sldNum"/>
          </p:nvPr>
        </p:nvSpPr>
        <p:spPr>
          <a:ln/>
        </p:spPr>
        <p:txBody>
          <a:bodyPr/>
          <a:lstStyle/>
          <a:p>
            <a:fld id="{FF94AACB-7E24-1040-9AB0-492E1A527648}" type="slidenum">
              <a:rPr lang="en-US" altLang="en-US"/>
              <a:pPr/>
              <a:t>29</a:t>
            </a:fld>
            <a:endParaRPr lang="en-US" altLang="en-US"/>
          </a:p>
        </p:txBody>
      </p:sp>
      <p:sp>
        <p:nvSpPr>
          <p:cNvPr id="34817" name="Text Box 1">
            <a:extLst>
              <a:ext uri="{FF2B5EF4-FFF2-40B4-BE49-F238E27FC236}">
                <a16:creationId xmlns:a16="http://schemas.microsoft.com/office/drawing/2014/main" id="{4B339862-261C-B812-E665-2C98647D2339}"/>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a:extLst>
              <a:ext uri="{FF2B5EF4-FFF2-40B4-BE49-F238E27FC236}">
                <a16:creationId xmlns:a16="http://schemas.microsoft.com/office/drawing/2014/main" id="{B7FBA48C-FD50-C7D8-BC91-8BD06E3B3DE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0215082C-494F-1F60-FB24-60753C1377D6}"/>
              </a:ext>
            </a:extLst>
          </p:cNvPr>
          <p:cNvSpPr>
            <a:spLocks noGrp="1" noChangeArrowheads="1"/>
          </p:cNvSpPr>
          <p:nvPr>
            <p:ph type="sldNum"/>
          </p:nvPr>
        </p:nvSpPr>
        <p:spPr>
          <a:ln/>
        </p:spPr>
        <p:txBody>
          <a:bodyPr/>
          <a:lstStyle/>
          <a:p>
            <a:fld id="{269D0F47-F064-4445-A998-51A273D75EFD}" type="slidenum">
              <a:rPr lang="en-US" altLang="en-US"/>
              <a:pPr/>
              <a:t>30</a:t>
            </a:fld>
            <a:endParaRPr lang="en-US" altLang="en-US"/>
          </a:p>
        </p:txBody>
      </p:sp>
      <p:sp>
        <p:nvSpPr>
          <p:cNvPr id="35841" name="Text Box 1">
            <a:extLst>
              <a:ext uri="{FF2B5EF4-FFF2-40B4-BE49-F238E27FC236}">
                <a16:creationId xmlns:a16="http://schemas.microsoft.com/office/drawing/2014/main" id="{A8275B26-3332-AE71-3D17-D2BFD456BC0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41C06D68-4850-97EB-B9D5-F21FBE22AE9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E1DD7D40-A179-F124-EBCA-BFB5BB59042A}"/>
              </a:ext>
            </a:extLst>
          </p:cNvPr>
          <p:cNvSpPr>
            <a:spLocks noGrp="1" noChangeArrowheads="1"/>
          </p:cNvSpPr>
          <p:nvPr>
            <p:ph type="sldNum"/>
          </p:nvPr>
        </p:nvSpPr>
        <p:spPr>
          <a:ln/>
        </p:spPr>
        <p:txBody>
          <a:bodyPr/>
          <a:lstStyle/>
          <a:p>
            <a:fld id="{08722DEA-30CC-B44E-890D-C8827FC61752}" type="slidenum">
              <a:rPr lang="en-US" altLang="en-US"/>
              <a:pPr/>
              <a:t>31</a:t>
            </a:fld>
            <a:endParaRPr lang="en-US" altLang="en-US"/>
          </a:p>
        </p:txBody>
      </p:sp>
      <p:sp>
        <p:nvSpPr>
          <p:cNvPr id="36865" name="Text Box 1">
            <a:extLst>
              <a:ext uri="{FF2B5EF4-FFF2-40B4-BE49-F238E27FC236}">
                <a16:creationId xmlns:a16="http://schemas.microsoft.com/office/drawing/2014/main" id="{10B6E8F6-07F6-DB67-4730-BC165A478373}"/>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Text Box 2">
            <a:extLst>
              <a:ext uri="{FF2B5EF4-FFF2-40B4-BE49-F238E27FC236}">
                <a16:creationId xmlns:a16="http://schemas.microsoft.com/office/drawing/2014/main" id="{B7B9D964-FC64-A776-C6B0-39953177071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9FE40EDE-2CD1-51CD-706D-306D6B473057}"/>
              </a:ext>
            </a:extLst>
          </p:cNvPr>
          <p:cNvSpPr>
            <a:spLocks noGrp="1" noChangeArrowheads="1"/>
          </p:cNvSpPr>
          <p:nvPr>
            <p:ph type="sldNum"/>
          </p:nvPr>
        </p:nvSpPr>
        <p:spPr>
          <a:ln/>
        </p:spPr>
        <p:txBody>
          <a:bodyPr/>
          <a:lstStyle/>
          <a:p>
            <a:fld id="{FDFDFA0B-4774-FF4E-BD33-D79C082FB34E}" type="slidenum">
              <a:rPr lang="en-US" altLang="en-US"/>
              <a:pPr/>
              <a:t>32</a:t>
            </a:fld>
            <a:endParaRPr lang="en-US" altLang="en-US"/>
          </a:p>
        </p:txBody>
      </p:sp>
      <p:sp>
        <p:nvSpPr>
          <p:cNvPr id="37889" name="Text Box 1">
            <a:extLst>
              <a:ext uri="{FF2B5EF4-FFF2-40B4-BE49-F238E27FC236}">
                <a16:creationId xmlns:a16="http://schemas.microsoft.com/office/drawing/2014/main" id="{B6832CBF-0B22-7941-852A-78E0818C141D}"/>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a:extLst>
              <a:ext uri="{FF2B5EF4-FFF2-40B4-BE49-F238E27FC236}">
                <a16:creationId xmlns:a16="http://schemas.microsoft.com/office/drawing/2014/main" id="{099F646D-1452-D03B-B23E-2F06AD3DD79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31024A50-359E-EB75-F02D-1B1B502CF008}"/>
              </a:ext>
            </a:extLst>
          </p:cNvPr>
          <p:cNvSpPr>
            <a:spLocks noGrp="1" noChangeArrowheads="1"/>
          </p:cNvSpPr>
          <p:nvPr>
            <p:ph type="sldNum"/>
          </p:nvPr>
        </p:nvSpPr>
        <p:spPr>
          <a:ln/>
        </p:spPr>
        <p:txBody>
          <a:bodyPr/>
          <a:lstStyle/>
          <a:p>
            <a:fld id="{E39B3157-9B79-3648-B136-FB41837CC7CC}" type="slidenum">
              <a:rPr lang="en-US" altLang="en-US"/>
              <a:pPr/>
              <a:t>33</a:t>
            </a:fld>
            <a:endParaRPr lang="en-US" altLang="en-US"/>
          </a:p>
        </p:txBody>
      </p:sp>
      <p:sp>
        <p:nvSpPr>
          <p:cNvPr id="38913" name="Text Box 1">
            <a:extLst>
              <a:ext uri="{FF2B5EF4-FFF2-40B4-BE49-F238E27FC236}">
                <a16:creationId xmlns:a16="http://schemas.microsoft.com/office/drawing/2014/main" id="{6735DB47-C7EC-0A93-A780-65D4A28BFC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buClrTx/>
              <a:buFontTx/>
              <a:buNone/>
            </a:pPr>
            <a:fld id="{7C5D5986-B5F9-7E4F-AFDC-AF801BD0141E}" type="slidenum">
              <a:rPr lang="en-US" altLang="en-US" sz="1200"/>
              <a:pPr>
                <a:buClrTx/>
                <a:buFontTx/>
                <a:buNone/>
              </a:pPr>
              <a:t>33</a:t>
            </a:fld>
            <a:endParaRPr lang="en-US" altLang="en-US" sz="1200"/>
          </a:p>
        </p:txBody>
      </p:sp>
      <p:sp>
        <p:nvSpPr>
          <p:cNvPr id="38914" name="Text Box 2">
            <a:extLst>
              <a:ext uri="{FF2B5EF4-FFF2-40B4-BE49-F238E27FC236}">
                <a16:creationId xmlns:a16="http://schemas.microsoft.com/office/drawing/2014/main" id="{6E262CF2-8EB7-1CF7-D6F3-818B27336DC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5" name="Text Box 3">
            <a:extLst>
              <a:ext uri="{FF2B5EF4-FFF2-40B4-BE49-F238E27FC236}">
                <a16:creationId xmlns:a16="http://schemas.microsoft.com/office/drawing/2014/main" id="{EE5A1DC4-5CFA-61D5-60A6-DB9D252DCAD3}"/>
              </a:ext>
            </a:extLst>
          </p:cNvPr>
          <p:cNvSpPr txBox="1">
            <a:spLocks noGrp="1" noChangeArrowheads="1"/>
          </p:cNvSpPr>
          <p:nvPr>
            <p:ph type="body" idx="1"/>
          </p:nvPr>
        </p:nvSpPr>
        <p:spPr bwMode="auto">
          <a:xfrm>
            <a:off x="685800" y="4343400"/>
            <a:ext cx="5481638" cy="4203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57AC14BA-87D2-8B05-17AD-174061A102CA}"/>
              </a:ext>
            </a:extLst>
          </p:cNvPr>
          <p:cNvSpPr>
            <a:spLocks noGrp="1" noChangeArrowheads="1"/>
          </p:cNvSpPr>
          <p:nvPr>
            <p:ph type="sldNum"/>
          </p:nvPr>
        </p:nvSpPr>
        <p:spPr>
          <a:ln/>
        </p:spPr>
        <p:txBody>
          <a:bodyPr/>
          <a:lstStyle/>
          <a:p>
            <a:fld id="{46D4C327-58CD-8A4A-998D-7A75866443A5}" type="slidenum">
              <a:rPr lang="en-US" altLang="en-US"/>
              <a:pPr/>
              <a:t>34</a:t>
            </a:fld>
            <a:endParaRPr lang="en-US" altLang="en-US"/>
          </a:p>
        </p:txBody>
      </p:sp>
      <p:sp>
        <p:nvSpPr>
          <p:cNvPr id="39937" name="Text Box 1">
            <a:extLst>
              <a:ext uri="{FF2B5EF4-FFF2-40B4-BE49-F238E27FC236}">
                <a16:creationId xmlns:a16="http://schemas.microsoft.com/office/drawing/2014/main" id="{6D2BD029-FDBA-D91B-22D0-4747F898F2D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buClrTx/>
              <a:buFontTx/>
              <a:buNone/>
            </a:pPr>
            <a:fld id="{0217543C-886C-E74F-BB05-7F7ECAB824D3}" type="slidenum">
              <a:rPr lang="en-US" altLang="en-US" sz="1200"/>
              <a:pPr>
                <a:buClrTx/>
                <a:buFontTx/>
                <a:buNone/>
              </a:pPr>
              <a:t>34</a:t>
            </a:fld>
            <a:endParaRPr lang="en-US" altLang="en-US" sz="1200"/>
          </a:p>
        </p:txBody>
      </p:sp>
      <p:sp>
        <p:nvSpPr>
          <p:cNvPr id="39938" name="Text Box 2">
            <a:extLst>
              <a:ext uri="{FF2B5EF4-FFF2-40B4-BE49-F238E27FC236}">
                <a16:creationId xmlns:a16="http://schemas.microsoft.com/office/drawing/2014/main" id="{544981CB-B11E-2F76-56DE-E7E6DC2FA87B}"/>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Text Box 3">
            <a:extLst>
              <a:ext uri="{FF2B5EF4-FFF2-40B4-BE49-F238E27FC236}">
                <a16:creationId xmlns:a16="http://schemas.microsoft.com/office/drawing/2014/main" id="{E9190908-07F1-AE84-575D-E5968DF79BDD}"/>
              </a:ext>
            </a:extLst>
          </p:cNvPr>
          <p:cNvSpPr txBox="1">
            <a:spLocks noGrp="1" noChangeArrowheads="1"/>
          </p:cNvSpPr>
          <p:nvPr>
            <p:ph type="body" idx="1"/>
          </p:nvPr>
        </p:nvSpPr>
        <p:spPr bwMode="auto">
          <a:xfrm>
            <a:off x="685800" y="4343400"/>
            <a:ext cx="5481638" cy="4203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5DFBC98-6B51-BD81-C5F2-E6235C61C1E6}"/>
              </a:ext>
            </a:extLst>
          </p:cNvPr>
          <p:cNvSpPr>
            <a:spLocks noGrp="1" noChangeArrowheads="1"/>
          </p:cNvSpPr>
          <p:nvPr>
            <p:ph type="sldNum"/>
          </p:nvPr>
        </p:nvSpPr>
        <p:spPr>
          <a:ln/>
        </p:spPr>
        <p:txBody>
          <a:bodyPr/>
          <a:lstStyle/>
          <a:p>
            <a:fld id="{81251DCD-CAAA-4749-B3AE-0F13C6AFB4AF}" type="slidenum">
              <a:rPr lang="en-US" altLang="en-US"/>
              <a:pPr/>
              <a:t>35</a:t>
            </a:fld>
            <a:endParaRPr lang="en-US" altLang="en-US"/>
          </a:p>
        </p:txBody>
      </p:sp>
      <p:sp>
        <p:nvSpPr>
          <p:cNvPr id="40961" name="Text Box 1">
            <a:extLst>
              <a:ext uri="{FF2B5EF4-FFF2-40B4-BE49-F238E27FC236}">
                <a16:creationId xmlns:a16="http://schemas.microsoft.com/office/drawing/2014/main" id="{1D156515-B360-F79B-7AA9-B1FB44E7435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buClrTx/>
              <a:buFontTx/>
              <a:buNone/>
            </a:pPr>
            <a:fld id="{08D9ECF0-652F-0245-A50A-EE84FC7BCCDE}" type="slidenum">
              <a:rPr lang="en-US" altLang="en-US" sz="1200"/>
              <a:pPr>
                <a:buClrTx/>
                <a:buFontTx/>
                <a:buNone/>
              </a:pPr>
              <a:t>35</a:t>
            </a:fld>
            <a:endParaRPr lang="en-US" altLang="en-US" sz="1200"/>
          </a:p>
        </p:txBody>
      </p:sp>
      <p:sp>
        <p:nvSpPr>
          <p:cNvPr id="40962" name="Text Box 2">
            <a:extLst>
              <a:ext uri="{FF2B5EF4-FFF2-40B4-BE49-F238E27FC236}">
                <a16:creationId xmlns:a16="http://schemas.microsoft.com/office/drawing/2014/main" id="{C49162D4-B6AE-4095-83DA-4F95F029DFFA}"/>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Text Box 3">
            <a:extLst>
              <a:ext uri="{FF2B5EF4-FFF2-40B4-BE49-F238E27FC236}">
                <a16:creationId xmlns:a16="http://schemas.microsoft.com/office/drawing/2014/main" id="{7434D26F-6375-BC51-D89D-3F4E762F4DC2}"/>
              </a:ext>
            </a:extLst>
          </p:cNvPr>
          <p:cNvSpPr txBox="1">
            <a:spLocks noGrp="1" noChangeArrowheads="1"/>
          </p:cNvSpPr>
          <p:nvPr>
            <p:ph type="body" idx="1"/>
          </p:nvPr>
        </p:nvSpPr>
        <p:spPr bwMode="auto">
          <a:xfrm>
            <a:off x="685800" y="4343400"/>
            <a:ext cx="5481638" cy="4203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CEB914A8-550C-E886-A289-5F18FBD6E52B}"/>
              </a:ext>
            </a:extLst>
          </p:cNvPr>
          <p:cNvSpPr>
            <a:spLocks noGrp="1" noChangeArrowheads="1"/>
          </p:cNvSpPr>
          <p:nvPr>
            <p:ph type="sldNum"/>
          </p:nvPr>
        </p:nvSpPr>
        <p:spPr>
          <a:ln/>
        </p:spPr>
        <p:txBody>
          <a:bodyPr/>
          <a:lstStyle/>
          <a:p>
            <a:fld id="{6B221CA6-1484-D141-A7D5-38FFF8876A1F}" type="slidenum">
              <a:rPr lang="en-US" altLang="en-US"/>
              <a:pPr/>
              <a:t>36</a:t>
            </a:fld>
            <a:endParaRPr lang="en-US" altLang="en-US"/>
          </a:p>
        </p:txBody>
      </p:sp>
      <p:sp>
        <p:nvSpPr>
          <p:cNvPr id="41985" name="Text Box 1">
            <a:extLst>
              <a:ext uri="{FF2B5EF4-FFF2-40B4-BE49-F238E27FC236}">
                <a16:creationId xmlns:a16="http://schemas.microsoft.com/office/drawing/2014/main" id="{E4270146-D8BB-0015-506A-F27440DA6DC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buClrTx/>
              <a:buFontTx/>
              <a:buNone/>
            </a:pPr>
            <a:fld id="{B1EFE620-8EFB-9C42-ABC8-F0ABD8E6F64A}" type="slidenum">
              <a:rPr lang="en-US" altLang="en-US" sz="1200"/>
              <a:pPr>
                <a:buClrTx/>
                <a:buFontTx/>
                <a:buNone/>
              </a:pPr>
              <a:t>36</a:t>
            </a:fld>
            <a:endParaRPr lang="en-US" altLang="en-US" sz="1200"/>
          </a:p>
        </p:txBody>
      </p:sp>
      <p:sp>
        <p:nvSpPr>
          <p:cNvPr id="41986" name="Text Box 2">
            <a:extLst>
              <a:ext uri="{FF2B5EF4-FFF2-40B4-BE49-F238E27FC236}">
                <a16:creationId xmlns:a16="http://schemas.microsoft.com/office/drawing/2014/main" id="{D86958A3-B3F1-FCD0-033B-F7EEB80559F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Text Box 3">
            <a:extLst>
              <a:ext uri="{FF2B5EF4-FFF2-40B4-BE49-F238E27FC236}">
                <a16:creationId xmlns:a16="http://schemas.microsoft.com/office/drawing/2014/main" id="{DC60FAEB-FB96-5F0C-C123-4F6638270613}"/>
              </a:ext>
            </a:extLst>
          </p:cNvPr>
          <p:cNvSpPr txBox="1">
            <a:spLocks noGrp="1" noChangeArrowheads="1"/>
          </p:cNvSpPr>
          <p:nvPr>
            <p:ph type="body" idx="1"/>
          </p:nvPr>
        </p:nvSpPr>
        <p:spPr bwMode="auto">
          <a:xfrm>
            <a:off x="685800" y="4343400"/>
            <a:ext cx="5481638" cy="4203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AB5CC00E-EFC2-3267-3176-863D28FDC3AB}"/>
              </a:ext>
            </a:extLst>
          </p:cNvPr>
          <p:cNvSpPr>
            <a:spLocks noGrp="1" noChangeArrowheads="1"/>
          </p:cNvSpPr>
          <p:nvPr>
            <p:ph type="sldNum"/>
          </p:nvPr>
        </p:nvSpPr>
        <p:spPr>
          <a:ln/>
        </p:spPr>
        <p:txBody>
          <a:bodyPr/>
          <a:lstStyle/>
          <a:p>
            <a:fld id="{F31F143F-B284-6240-8FC8-1AAFB8B844BB}" type="slidenum">
              <a:rPr lang="en-US" altLang="en-US"/>
              <a:pPr/>
              <a:t>19</a:t>
            </a:fld>
            <a:endParaRPr lang="en-US" altLang="en-US"/>
          </a:p>
        </p:txBody>
      </p:sp>
      <p:sp>
        <p:nvSpPr>
          <p:cNvPr id="24577" name="Text Box 1">
            <a:extLst>
              <a:ext uri="{FF2B5EF4-FFF2-40B4-BE49-F238E27FC236}">
                <a16:creationId xmlns:a16="http://schemas.microsoft.com/office/drawing/2014/main" id="{2F89996E-9E0B-D138-DEBB-E573032E57E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Text Box 2">
            <a:extLst>
              <a:ext uri="{FF2B5EF4-FFF2-40B4-BE49-F238E27FC236}">
                <a16:creationId xmlns:a16="http://schemas.microsoft.com/office/drawing/2014/main" id="{174A0B7F-ABA0-461C-1225-C8E5D302227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151D7B4E-4A4C-F117-C0AF-85FB19D5401D}"/>
              </a:ext>
            </a:extLst>
          </p:cNvPr>
          <p:cNvSpPr>
            <a:spLocks noGrp="1" noChangeArrowheads="1"/>
          </p:cNvSpPr>
          <p:nvPr>
            <p:ph type="sldNum"/>
          </p:nvPr>
        </p:nvSpPr>
        <p:spPr>
          <a:ln/>
        </p:spPr>
        <p:txBody>
          <a:bodyPr/>
          <a:lstStyle/>
          <a:p>
            <a:fld id="{83FC32B1-E93D-2247-A8D8-03FAF6C48BCD}" type="slidenum">
              <a:rPr lang="en-US" altLang="en-US"/>
              <a:pPr/>
              <a:t>20</a:t>
            </a:fld>
            <a:endParaRPr lang="en-US" altLang="en-US"/>
          </a:p>
        </p:txBody>
      </p:sp>
      <p:sp>
        <p:nvSpPr>
          <p:cNvPr id="25601" name="Text Box 1">
            <a:extLst>
              <a:ext uri="{FF2B5EF4-FFF2-40B4-BE49-F238E27FC236}">
                <a16:creationId xmlns:a16="http://schemas.microsoft.com/office/drawing/2014/main" id="{7FA77A18-0B6B-134B-92B0-D2A079C2B72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a:extLst>
              <a:ext uri="{FF2B5EF4-FFF2-40B4-BE49-F238E27FC236}">
                <a16:creationId xmlns:a16="http://schemas.microsoft.com/office/drawing/2014/main" id="{E7850C06-619F-0215-5C15-C9B3B664262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D124A8D-A41E-B990-DCCC-B8386742032E}"/>
              </a:ext>
            </a:extLst>
          </p:cNvPr>
          <p:cNvSpPr>
            <a:spLocks noGrp="1" noChangeArrowheads="1"/>
          </p:cNvSpPr>
          <p:nvPr>
            <p:ph type="sldNum"/>
          </p:nvPr>
        </p:nvSpPr>
        <p:spPr>
          <a:ln/>
        </p:spPr>
        <p:txBody>
          <a:bodyPr/>
          <a:lstStyle/>
          <a:p>
            <a:fld id="{009BDBF3-4083-4B4E-9231-6F97277EAF46}" type="slidenum">
              <a:rPr lang="en-US" altLang="en-US"/>
              <a:pPr/>
              <a:t>21</a:t>
            </a:fld>
            <a:endParaRPr lang="en-US" altLang="en-US"/>
          </a:p>
        </p:txBody>
      </p:sp>
      <p:sp>
        <p:nvSpPr>
          <p:cNvPr id="26625" name="Text Box 1">
            <a:extLst>
              <a:ext uri="{FF2B5EF4-FFF2-40B4-BE49-F238E27FC236}">
                <a16:creationId xmlns:a16="http://schemas.microsoft.com/office/drawing/2014/main" id="{50479328-90BB-6572-91AE-9726EB146C9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a:extLst>
              <a:ext uri="{FF2B5EF4-FFF2-40B4-BE49-F238E27FC236}">
                <a16:creationId xmlns:a16="http://schemas.microsoft.com/office/drawing/2014/main" id="{FB2E26BF-7BB4-BC2F-A33A-B2E21A57FE4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5EAD6A7C-98F2-838E-944E-05385B78A2A3}"/>
              </a:ext>
            </a:extLst>
          </p:cNvPr>
          <p:cNvSpPr>
            <a:spLocks noGrp="1" noChangeArrowheads="1"/>
          </p:cNvSpPr>
          <p:nvPr>
            <p:ph type="sldNum"/>
          </p:nvPr>
        </p:nvSpPr>
        <p:spPr>
          <a:ln/>
        </p:spPr>
        <p:txBody>
          <a:bodyPr/>
          <a:lstStyle/>
          <a:p>
            <a:fld id="{023CBE97-B78D-DB47-B6C9-0B86C23D35AB}" type="slidenum">
              <a:rPr lang="en-US" altLang="en-US"/>
              <a:pPr/>
              <a:t>22</a:t>
            </a:fld>
            <a:endParaRPr lang="en-US" altLang="en-US"/>
          </a:p>
        </p:txBody>
      </p:sp>
      <p:sp>
        <p:nvSpPr>
          <p:cNvPr id="27649" name="Text Box 1">
            <a:extLst>
              <a:ext uri="{FF2B5EF4-FFF2-40B4-BE49-F238E27FC236}">
                <a16:creationId xmlns:a16="http://schemas.microsoft.com/office/drawing/2014/main" id="{32852D0D-36D6-9979-EC39-7A8EA6624B3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Text Box 2">
            <a:extLst>
              <a:ext uri="{FF2B5EF4-FFF2-40B4-BE49-F238E27FC236}">
                <a16:creationId xmlns:a16="http://schemas.microsoft.com/office/drawing/2014/main" id="{1B9D6DA0-7BD8-F920-89B4-FAA75CB3858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ECCA2DB8-5F77-F2B7-DCD3-6513C1F23FD5}"/>
              </a:ext>
            </a:extLst>
          </p:cNvPr>
          <p:cNvSpPr>
            <a:spLocks noGrp="1" noChangeArrowheads="1"/>
          </p:cNvSpPr>
          <p:nvPr>
            <p:ph type="sldNum"/>
          </p:nvPr>
        </p:nvSpPr>
        <p:spPr>
          <a:ln/>
        </p:spPr>
        <p:txBody>
          <a:bodyPr/>
          <a:lstStyle/>
          <a:p>
            <a:fld id="{5C3F49A5-E950-9F4E-B260-9977243639BF}" type="slidenum">
              <a:rPr lang="en-US" altLang="en-US"/>
              <a:pPr/>
              <a:t>23</a:t>
            </a:fld>
            <a:endParaRPr lang="en-US" altLang="en-US"/>
          </a:p>
        </p:txBody>
      </p:sp>
      <p:sp>
        <p:nvSpPr>
          <p:cNvPr id="28673" name="Text Box 1">
            <a:extLst>
              <a:ext uri="{FF2B5EF4-FFF2-40B4-BE49-F238E27FC236}">
                <a16:creationId xmlns:a16="http://schemas.microsoft.com/office/drawing/2014/main" id="{51037792-179E-3F0C-B092-81885232603C}"/>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Text Box 2">
            <a:extLst>
              <a:ext uri="{FF2B5EF4-FFF2-40B4-BE49-F238E27FC236}">
                <a16:creationId xmlns:a16="http://schemas.microsoft.com/office/drawing/2014/main" id="{ABA455D6-3489-FD34-BA48-62A4FABB22C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51B2AE6D-CA72-0C7E-B3F1-941F70346865}"/>
              </a:ext>
            </a:extLst>
          </p:cNvPr>
          <p:cNvSpPr>
            <a:spLocks noGrp="1" noChangeArrowheads="1"/>
          </p:cNvSpPr>
          <p:nvPr>
            <p:ph type="sldNum"/>
          </p:nvPr>
        </p:nvSpPr>
        <p:spPr>
          <a:ln/>
        </p:spPr>
        <p:txBody>
          <a:bodyPr/>
          <a:lstStyle/>
          <a:p>
            <a:fld id="{442CD1A6-8DC8-0040-AFF8-D825D0B4FC8B}" type="slidenum">
              <a:rPr lang="en-US" altLang="en-US"/>
              <a:pPr/>
              <a:t>24</a:t>
            </a:fld>
            <a:endParaRPr lang="en-US" altLang="en-US"/>
          </a:p>
        </p:txBody>
      </p:sp>
      <p:sp>
        <p:nvSpPr>
          <p:cNvPr id="29697" name="Text Box 1">
            <a:extLst>
              <a:ext uri="{FF2B5EF4-FFF2-40B4-BE49-F238E27FC236}">
                <a16:creationId xmlns:a16="http://schemas.microsoft.com/office/drawing/2014/main" id="{E8A677DB-5C65-2009-7FE4-07A7CCFAEBD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Text Box 2">
            <a:extLst>
              <a:ext uri="{FF2B5EF4-FFF2-40B4-BE49-F238E27FC236}">
                <a16:creationId xmlns:a16="http://schemas.microsoft.com/office/drawing/2014/main" id="{85D23B76-8663-BD1C-2539-E105F8698A5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55491243-6EEA-521C-7197-3952A84C6DF1}"/>
              </a:ext>
            </a:extLst>
          </p:cNvPr>
          <p:cNvSpPr>
            <a:spLocks noGrp="1" noChangeArrowheads="1"/>
          </p:cNvSpPr>
          <p:nvPr>
            <p:ph type="sldNum"/>
          </p:nvPr>
        </p:nvSpPr>
        <p:spPr>
          <a:ln/>
        </p:spPr>
        <p:txBody>
          <a:bodyPr/>
          <a:lstStyle/>
          <a:p>
            <a:fld id="{6297A297-FE10-2341-973C-41AA69130180}" type="slidenum">
              <a:rPr lang="en-US" altLang="en-US"/>
              <a:pPr/>
              <a:t>25</a:t>
            </a:fld>
            <a:endParaRPr lang="en-US" altLang="en-US"/>
          </a:p>
        </p:txBody>
      </p:sp>
      <p:sp>
        <p:nvSpPr>
          <p:cNvPr id="30721" name="Text Box 1">
            <a:extLst>
              <a:ext uri="{FF2B5EF4-FFF2-40B4-BE49-F238E27FC236}">
                <a16:creationId xmlns:a16="http://schemas.microsoft.com/office/drawing/2014/main" id="{62159070-DA81-4536-A13D-64CACC5ECCC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Text Box 2">
            <a:extLst>
              <a:ext uri="{FF2B5EF4-FFF2-40B4-BE49-F238E27FC236}">
                <a16:creationId xmlns:a16="http://schemas.microsoft.com/office/drawing/2014/main" id="{8B6E5CFC-89CD-1B53-8BC8-AC181968873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A72E8C00-F947-8C98-9ADF-EA82247853A7}"/>
              </a:ext>
            </a:extLst>
          </p:cNvPr>
          <p:cNvSpPr>
            <a:spLocks noGrp="1" noChangeArrowheads="1"/>
          </p:cNvSpPr>
          <p:nvPr>
            <p:ph type="sldNum"/>
          </p:nvPr>
        </p:nvSpPr>
        <p:spPr>
          <a:ln/>
        </p:spPr>
        <p:txBody>
          <a:bodyPr/>
          <a:lstStyle/>
          <a:p>
            <a:fld id="{1D6F4EF7-D893-1E4F-BAE1-B22A8C29676B}" type="slidenum">
              <a:rPr lang="en-US" altLang="en-US"/>
              <a:pPr/>
              <a:t>26</a:t>
            </a:fld>
            <a:endParaRPr lang="en-US" altLang="en-US"/>
          </a:p>
        </p:txBody>
      </p:sp>
      <p:sp>
        <p:nvSpPr>
          <p:cNvPr id="31745" name="Text Box 1">
            <a:extLst>
              <a:ext uri="{FF2B5EF4-FFF2-40B4-BE49-F238E27FC236}">
                <a16:creationId xmlns:a16="http://schemas.microsoft.com/office/drawing/2014/main" id="{E9C8E0D5-A71B-F34D-69D6-8BAD44DE67C1}"/>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a:extLst>
              <a:ext uri="{FF2B5EF4-FFF2-40B4-BE49-F238E27FC236}">
                <a16:creationId xmlns:a16="http://schemas.microsoft.com/office/drawing/2014/main" id="{DF15307D-BAC8-24CC-630F-3A19B229B1B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B3FC-34EA-8CFE-7345-F967F90CFE9D}"/>
              </a:ext>
            </a:extLst>
          </p:cNvPr>
          <p:cNvSpPr>
            <a:spLocks noGrp="1"/>
          </p:cNvSpPr>
          <p:nvPr>
            <p:ph type="ctrTitle"/>
          </p:nvPr>
        </p:nvSpPr>
        <p:spPr>
          <a:xfrm>
            <a:off x="69022" y="4945224"/>
            <a:ext cx="7190193" cy="1096347"/>
          </a:xfrm>
        </p:spPr>
        <p:txBody>
          <a:bodyPr anchor="b"/>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E0EDCFF-45E6-4D31-42C8-DCD328024946}"/>
              </a:ext>
            </a:extLst>
          </p:cNvPr>
          <p:cNvSpPr>
            <a:spLocks noGrp="1"/>
          </p:cNvSpPr>
          <p:nvPr>
            <p:ph type="subTitle" idx="1"/>
          </p:nvPr>
        </p:nvSpPr>
        <p:spPr>
          <a:xfrm>
            <a:off x="7688423" y="4989058"/>
            <a:ext cx="4248539" cy="105251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05B293-EEED-FD94-CBFA-F3324288A1F4}"/>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7009B8E3-A63C-B738-3D80-D248BCE61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C52BA-02A8-F8EB-C500-365C27F59F42}"/>
              </a:ext>
            </a:extLst>
          </p:cNvPr>
          <p:cNvSpPr>
            <a:spLocks noGrp="1"/>
          </p:cNvSpPr>
          <p:nvPr>
            <p:ph type="sldNum" sz="quarter" idx="12"/>
          </p:nvPr>
        </p:nvSpPr>
        <p:spPr/>
        <p:txBody>
          <a:bodyPr/>
          <a:lstStyle/>
          <a:p>
            <a:fld id="{CC95EC05-D341-354F-A3BD-4C828B081A3C}" type="slidenum">
              <a:rPr lang="en-US" smtClean="0"/>
              <a:t>‹#›</a:t>
            </a:fld>
            <a:endParaRPr lang="en-US"/>
          </a:p>
        </p:txBody>
      </p:sp>
      <p:sp>
        <p:nvSpPr>
          <p:cNvPr id="8" name="Freeform 11">
            <a:extLst>
              <a:ext uri="{FF2B5EF4-FFF2-40B4-BE49-F238E27FC236}">
                <a16:creationId xmlns:a16="http://schemas.microsoft.com/office/drawing/2014/main" id="{3E53684D-3BDC-F933-444C-751C007CEB2F}"/>
              </a:ext>
            </a:extLst>
          </p:cNvPr>
          <p:cNvSpPr>
            <a:spLocks noChangeAspect="1"/>
          </p:cNvSpPr>
          <p:nvPr/>
        </p:nvSpPr>
        <p:spPr>
          <a:xfrm>
            <a:off x="0" y="1034772"/>
            <a:ext cx="12198599" cy="3910452"/>
          </a:xfrm>
          <a:custGeom>
            <a:avLst/>
            <a:gdLst/>
            <a:ahLst/>
            <a:cxnLst/>
            <a:rect l="l" t="t" r="r" b="b"/>
            <a:pathLst>
              <a:path w="18288000" h="5862505">
                <a:moveTo>
                  <a:pt x="0" y="0"/>
                </a:moveTo>
                <a:lnTo>
                  <a:pt x="18288000" y="0"/>
                </a:lnTo>
                <a:lnTo>
                  <a:pt x="18288000" y="5862505"/>
                </a:lnTo>
                <a:lnTo>
                  <a:pt x="0" y="5862505"/>
                </a:lnTo>
                <a:lnTo>
                  <a:pt x="0" y="0"/>
                </a:lnTo>
                <a:close/>
              </a:path>
            </a:pathLst>
          </a:custGeom>
          <a:blipFill>
            <a:blip r:embed="rId2"/>
            <a:stretch>
              <a:fillRect b="-48825"/>
            </a:stretch>
          </a:blipFill>
        </p:spPr>
        <p:txBody>
          <a:bodyPr/>
          <a:lstStyle/>
          <a:p>
            <a:endParaRPr lang="en-US"/>
          </a:p>
        </p:txBody>
      </p:sp>
      <p:grpSp>
        <p:nvGrpSpPr>
          <p:cNvPr id="9" name="Group 8">
            <a:extLst>
              <a:ext uri="{FF2B5EF4-FFF2-40B4-BE49-F238E27FC236}">
                <a16:creationId xmlns:a16="http://schemas.microsoft.com/office/drawing/2014/main" id="{C372EBB3-0054-E28D-A5FB-9FF7EE99635B}"/>
              </a:ext>
            </a:extLst>
          </p:cNvPr>
          <p:cNvGrpSpPr/>
          <p:nvPr/>
        </p:nvGrpSpPr>
        <p:grpSpPr>
          <a:xfrm>
            <a:off x="7442095" y="4836464"/>
            <a:ext cx="59717" cy="1340402"/>
            <a:chOff x="0" y="0"/>
            <a:chExt cx="24083" cy="448382"/>
          </a:xfrm>
        </p:grpSpPr>
        <p:sp>
          <p:nvSpPr>
            <p:cNvPr id="10" name="Freeform 9">
              <a:extLst>
                <a:ext uri="{FF2B5EF4-FFF2-40B4-BE49-F238E27FC236}">
                  <a16:creationId xmlns:a16="http://schemas.microsoft.com/office/drawing/2014/main" id="{5EEDA8C9-FFE1-2CCB-364C-2FBC6FBC739A}"/>
                </a:ext>
              </a:extLst>
            </p:cNvPr>
            <p:cNvSpPr/>
            <p:nvPr/>
          </p:nvSpPr>
          <p:spPr>
            <a:xfrm>
              <a:off x="0" y="0"/>
              <a:ext cx="24083" cy="448382"/>
            </a:xfrm>
            <a:custGeom>
              <a:avLst/>
              <a:gdLst/>
              <a:ahLst/>
              <a:cxnLst/>
              <a:rect l="l" t="t" r="r" b="b"/>
              <a:pathLst>
                <a:path w="24083" h="448382">
                  <a:moveTo>
                    <a:pt x="0" y="0"/>
                  </a:moveTo>
                  <a:lnTo>
                    <a:pt x="24083" y="0"/>
                  </a:lnTo>
                  <a:lnTo>
                    <a:pt x="24083" y="448382"/>
                  </a:lnTo>
                  <a:lnTo>
                    <a:pt x="0" y="448382"/>
                  </a:lnTo>
                  <a:close/>
                </a:path>
              </a:pathLst>
            </a:custGeom>
            <a:solidFill>
              <a:srgbClr val="171810"/>
            </a:solidFill>
          </p:spPr>
          <p:txBody>
            <a:bodyPr/>
            <a:lstStyle/>
            <a:p>
              <a:endParaRPr lang="en-US"/>
            </a:p>
          </p:txBody>
        </p:sp>
        <p:sp>
          <p:nvSpPr>
            <p:cNvPr id="11" name="TextBox 10">
              <a:extLst>
                <a:ext uri="{FF2B5EF4-FFF2-40B4-BE49-F238E27FC236}">
                  <a16:creationId xmlns:a16="http://schemas.microsoft.com/office/drawing/2014/main" id="{9E146C0B-0A27-2703-0C55-F6D23F6D763F}"/>
                </a:ext>
              </a:extLst>
            </p:cNvPr>
            <p:cNvSpPr txBox="1"/>
            <p:nvPr/>
          </p:nvSpPr>
          <p:spPr>
            <a:xfrm>
              <a:off x="0" y="-66675"/>
              <a:ext cx="812800" cy="879475"/>
            </a:xfrm>
            <a:prstGeom prst="rect">
              <a:avLst/>
            </a:prstGeom>
          </p:spPr>
          <p:txBody>
            <a:bodyPr lIns="50800" tIns="50800" rIns="50800" bIns="50800" rtlCol="0" anchor="ctr"/>
            <a:lstStyle/>
            <a:p>
              <a:pPr algn="ctr">
                <a:lnSpc>
                  <a:spcPts val="2800"/>
                </a:lnSpc>
              </a:pPr>
              <a:endParaRPr/>
            </a:p>
          </p:txBody>
        </p:sp>
      </p:grpSp>
    </p:spTree>
    <p:extLst>
      <p:ext uri="{BB962C8B-B14F-4D97-AF65-F5344CB8AC3E}">
        <p14:creationId xmlns:p14="http://schemas.microsoft.com/office/powerpoint/2010/main" val="2790681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D4ED9D77-C28D-BB65-32EC-015FFF10B3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79725-842D-AD17-5A2F-8D042A27C742}"/>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80E77A44-B666-3A49-1890-4AF8BB55C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5C0DF-9DC4-976E-CD12-73496B03F045}"/>
              </a:ext>
            </a:extLst>
          </p:cNvPr>
          <p:cNvSpPr>
            <a:spLocks noGrp="1"/>
          </p:cNvSpPr>
          <p:nvPr>
            <p:ph type="sldNum" sz="quarter" idx="12"/>
          </p:nvPr>
        </p:nvSpPr>
        <p:spPr/>
        <p:txBody>
          <a:bodyPr/>
          <a:lstStyle/>
          <a:p>
            <a:fld id="{CC95EC05-D341-354F-A3BD-4C828B081A3C}" type="slidenum">
              <a:rPr lang="en-US" smtClean="0"/>
              <a:t>‹#›</a:t>
            </a:fld>
            <a:endParaRPr lang="en-US"/>
          </a:p>
        </p:txBody>
      </p:sp>
      <p:sp>
        <p:nvSpPr>
          <p:cNvPr id="7" name="Title 1">
            <a:extLst>
              <a:ext uri="{FF2B5EF4-FFF2-40B4-BE49-F238E27FC236}">
                <a16:creationId xmlns:a16="http://schemas.microsoft.com/office/drawing/2014/main" id="{9D8AEA41-8DAD-3675-E969-C7688A4DDC66}"/>
              </a:ext>
            </a:extLst>
          </p:cNvPr>
          <p:cNvSpPr>
            <a:spLocks noGrp="1"/>
          </p:cNvSpPr>
          <p:nvPr>
            <p:ph type="title"/>
          </p:nvPr>
        </p:nvSpPr>
        <p:spPr>
          <a:xfrm>
            <a:off x="101221" y="897246"/>
            <a:ext cx="10515600" cy="748992"/>
          </a:xfrm>
        </p:spPr>
        <p:txBody>
          <a:bodyPr/>
          <a:lstStyle/>
          <a:p>
            <a:r>
              <a:rPr lang="en-US"/>
              <a:t>Click to edit Master title style</a:t>
            </a:r>
          </a:p>
        </p:txBody>
      </p:sp>
    </p:spTree>
    <p:extLst>
      <p:ext uri="{BB962C8B-B14F-4D97-AF65-F5344CB8AC3E}">
        <p14:creationId xmlns:p14="http://schemas.microsoft.com/office/powerpoint/2010/main" val="398793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72F79-22F2-C149-D882-7FE56D4A0E1C}"/>
              </a:ext>
            </a:extLst>
          </p:cNvPr>
          <p:cNvSpPr>
            <a:spLocks noGrp="1"/>
          </p:cNvSpPr>
          <p:nvPr>
            <p:ph type="title" orient="vert"/>
          </p:nvPr>
        </p:nvSpPr>
        <p:spPr>
          <a:xfrm>
            <a:off x="9563100" y="909637"/>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7E498-DC5A-2026-EBA5-B0D7C42A16D1}"/>
              </a:ext>
            </a:extLst>
          </p:cNvPr>
          <p:cNvSpPr>
            <a:spLocks noGrp="1"/>
          </p:cNvSpPr>
          <p:nvPr>
            <p:ph type="body" orient="vert" idx="1"/>
          </p:nvPr>
        </p:nvSpPr>
        <p:spPr>
          <a:xfrm>
            <a:off x="204716" y="909637"/>
            <a:ext cx="899558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3878C-0072-8A85-D6A9-5FD12202B7CD}"/>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75C41236-8237-9098-413B-495BA6432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4BB67-E7FB-2787-EF1B-F3618278D5C0}"/>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1578317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C443-7359-D2FB-7BF9-DD67F5F18D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FD433F-D9E3-749E-DAF8-1795040E99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8C0BA-B3AD-71D5-BC46-884EAD3AFD07}"/>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D4B7DD90-D9EE-3506-53AC-5DDC9378D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3A987-34CE-6BAE-C621-AB2AE873D1F3}"/>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3381030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AE6B-D1CD-6CBE-33AA-E944FE894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646C2-8356-06A2-1030-259B4AC02A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C634C-A94B-5E0D-6430-BC49B782BCDC}"/>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FB64E037-894B-D44C-A52F-13F8DBC47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A98E9-FB9F-83C2-2C69-87F16ACA686F}"/>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1595844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904-9AE5-0F8C-8ACF-454194312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A7F2A-12F2-43EA-9672-3E51F53FF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33227B-096C-4ADD-08A0-8D1C6D60D6C4}"/>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5C05670C-77CB-7B9F-37A3-516CADCFE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8E2EE5-BA03-B975-5964-3CDD78BB7BB9}"/>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3429923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B5A2-68DA-5E59-D987-7152BBF3D1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C5828D-842A-CBE6-68E1-5150239446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44731-C919-6968-FC72-0FDC5D9DA6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96A42D-6C76-E0E5-811B-878F535EE7D7}"/>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6" name="Footer Placeholder 5">
            <a:extLst>
              <a:ext uri="{FF2B5EF4-FFF2-40B4-BE49-F238E27FC236}">
                <a16:creationId xmlns:a16="http://schemas.microsoft.com/office/drawing/2014/main" id="{68B75736-2D9E-EA98-391C-B3C71D72FD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9A935-DDFE-A8F5-627B-050E5DD37081}"/>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2605108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7DB3B-850F-3C46-ECA3-B1B5B5CBFA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EE2822-E71C-2C66-C2E9-467CE8E88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CDB804-62A5-AFA7-1E9E-F262514FFE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B7D63E-DB9F-8526-249A-94535729E4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C4CF7E-5CC8-F47F-9B03-956DFA1180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118304-9C17-CDC4-5BC7-AF7675605CBB}"/>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8" name="Footer Placeholder 7">
            <a:extLst>
              <a:ext uri="{FF2B5EF4-FFF2-40B4-BE49-F238E27FC236}">
                <a16:creationId xmlns:a16="http://schemas.microsoft.com/office/drawing/2014/main" id="{73C2CA4E-46E4-A0A8-F0D9-8C66D3F380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942579-6DC9-DF63-CC44-E760EF393683}"/>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1539502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978E-1058-E9F2-B7A7-F39815F5B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D70041-DE44-CDB0-EBF6-871A9C54F679}"/>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4" name="Footer Placeholder 3">
            <a:extLst>
              <a:ext uri="{FF2B5EF4-FFF2-40B4-BE49-F238E27FC236}">
                <a16:creationId xmlns:a16="http://schemas.microsoft.com/office/drawing/2014/main" id="{2613C964-0DFE-C10D-8E34-1C53164EAC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8539AA-8733-2C3A-EDF0-5B9854D4C866}"/>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1039770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6DA19B-947B-47DE-7F76-89AA86351E98}"/>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3" name="Footer Placeholder 2">
            <a:extLst>
              <a:ext uri="{FF2B5EF4-FFF2-40B4-BE49-F238E27FC236}">
                <a16:creationId xmlns:a16="http://schemas.microsoft.com/office/drawing/2014/main" id="{1947DD89-CE63-3E23-6831-D29797D387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7E8D20-DA18-454F-BF15-25E807E32102}"/>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3129554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81B9-719E-1A10-1BDA-1C0FB6F09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26792B-255D-F61B-B768-AEE303DA5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CC4D67-F75D-BAC1-8BE3-06A3CE04A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8B978-4746-DAAD-9BAA-C8CCEDBAD9F5}"/>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6" name="Footer Placeholder 5">
            <a:extLst>
              <a:ext uri="{FF2B5EF4-FFF2-40B4-BE49-F238E27FC236}">
                <a16:creationId xmlns:a16="http://schemas.microsoft.com/office/drawing/2014/main" id="{BF46C0B2-7DA5-4E4B-10C9-7AF5BE43D4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D3AD9B-C8A0-0C03-5BE0-991E5132FA02}"/>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4251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F48-09BA-43FC-E3CB-6D4776391DF0}"/>
              </a:ext>
            </a:extLst>
          </p:cNvPr>
          <p:cNvSpPr>
            <a:spLocks noGrp="1"/>
          </p:cNvSpPr>
          <p:nvPr>
            <p:ph type="title"/>
          </p:nvPr>
        </p:nvSpPr>
        <p:spPr>
          <a:xfrm>
            <a:off x="101221" y="897246"/>
            <a:ext cx="10515600" cy="7489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1BE041C-9B5D-B59E-A9B5-E01B923709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6634D-CD82-990A-53EB-D82A10A37428}"/>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EB4A3799-6B14-927F-0092-3C84CDB4F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28905-D58B-91C9-9C00-6475E952FB4A}"/>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3641259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41FA-CAC0-D301-7A8C-76051A3D1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6EBEE2-574A-068B-EE8E-125A75F4E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A66476-0EDE-20CE-70D4-C6D50F43B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664B09-8250-B0FA-7196-3C0BE7EE3F80}"/>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6" name="Footer Placeholder 5">
            <a:extLst>
              <a:ext uri="{FF2B5EF4-FFF2-40B4-BE49-F238E27FC236}">
                <a16:creationId xmlns:a16="http://schemas.microsoft.com/office/drawing/2014/main" id="{8B7F0662-CBB7-CA25-1B6B-111394239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1B38B4-EFEC-F04A-F133-F6BC483FD5FC}"/>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964039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CB74-FD0B-A095-5A1E-20BDD3BAAF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CC202A-AD2B-F4DE-660B-81C7AA9EB3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9DACD-2C71-59B9-3FA4-B2B06B3321FE}"/>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ABA8F9CC-43BB-8F86-54BF-A984208B7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BF88D-996B-3DA3-0701-EB3117882556}"/>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238221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C0CF9D-BD1E-B0B5-57B0-0A8033E201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B17078-C1F3-70E3-A77A-6C6712B24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AB4DA-222F-15CF-1E47-829BEEC6E564}"/>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8511321F-0A8E-4F9C-372C-976F95DA7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06581-5529-FC4B-3157-B455CE199BE8}"/>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165215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AA95-5F8E-2D84-13BE-B4820D0F3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BC95E7-0443-AF9A-E5A3-65C0C30156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2069B-4EFB-AA0D-A484-EE6C17E102D3}"/>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CD7F541D-110A-3121-0EE8-F3F008FC4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EF36C-1966-8BB2-2DA8-3E8DE7D87406}"/>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421963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610131-3F0D-8585-A5D1-3304B39ED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2C408E-7B72-23BF-75BE-3499C43B76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D71A2C-C4DC-F1F9-1F51-E553515AFBC9}"/>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6" name="Footer Placeholder 5">
            <a:extLst>
              <a:ext uri="{FF2B5EF4-FFF2-40B4-BE49-F238E27FC236}">
                <a16:creationId xmlns:a16="http://schemas.microsoft.com/office/drawing/2014/main" id="{4763A862-8972-68C6-D268-5B1CB09F19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05126-46D8-EC48-2CD6-BF9A5A6D0207}"/>
              </a:ext>
            </a:extLst>
          </p:cNvPr>
          <p:cNvSpPr>
            <a:spLocks noGrp="1"/>
          </p:cNvSpPr>
          <p:nvPr>
            <p:ph type="sldNum" sz="quarter" idx="12"/>
          </p:nvPr>
        </p:nvSpPr>
        <p:spPr/>
        <p:txBody>
          <a:bodyPr/>
          <a:lstStyle/>
          <a:p>
            <a:fld id="{CC95EC05-D341-354F-A3BD-4C828B081A3C}" type="slidenum">
              <a:rPr lang="en-US" smtClean="0"/>
              <a:t>‹#›</a:t>
            </a:fld>
            <a:endParaRPr lang="en-US"/>
          </a:p>
        </p:txBody>
      </p:sp>
      <p:sp>
        <p:nvSpPr>
          <p:cNvPr id="8" name="Title 1">
            <a:extLst>
              <a:ext uri="{FF2B5EF4-FFF2-40B4-BE49-F238E27FC236}">
                <a16:creationId xmlns:a16="http://schemas.microsoft.com/office/drawing/2014/main" id="{775E9C64-0CA6-9C05-0DDE-FFDAF9336763}"/>
              </a:ext>
            </a:extLst>
          </p:cNvPr>
          <p:cNvSpPr>
            <a:spLocks noGrp="1"/>
          </p:cNvSpPr>
          <p:nvPr>
            <p:ph type="title"/>
          </p:nvPr>
        </p:nvSpPr>
        <p:spPr>
          <a:xfrm>
            <a:off x="101221" y="897246"/>
            <a:ext cx="10515600" cy="748992"/>
          </a:xfrm>
        </p:spPr>
        <p:txBody>
          <a:bodyPr/>
          <a:lstStyle/>
          <a:p>
            <a:r>
              <a:rPr lang="en-US"/>
              <a:t>Click to edit Master title style</a:t>
            </a:r>
          </a:p>
        </p:txBody>
      </p:sp>
    </p:spTree>
    <p:extLst>
      <p:ext uri="{BB962C8B-B14F-4D97-AF65-F5344CB8AC3E}">
        <p14:creationId xmlns:p14="http://schemas.microsoft.com/office/powerpoint/2010/main" val="3408835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09241E-81C8-38A9-7C95-E1BF36628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BD59CA-5E0B-268C-7A6B-0CF7BB2CC8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51410D-F3C5-0CDE-10D5-35F179316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2DE289-17A1-7095-1F85-1BCBDCDFBC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E952A2-4F8E-6CFE-7B4E-F06B414F2D27}"/>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8" name="Footer Placeholder 7">
            <a:extLst>
              <a:ext uri="{FF2B5EF4-FFF2-40B4-BE49-F238E27FC236}">
                <a16:creationId xmlns:a16="http://schemas.microsoft.com/office/drawing/2014/main" id="{810CE6B0-8802-E27A-9015-B87110609E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E3F754-879B-86A0-19B6-32B87BAA0C45}"/>
              </a:ext>
            </a:extLst>
          </p:cNvPr>
          <p:cNvSpPr>
            <a:spLocks noGrp="1"/>
          </p:cNvSpPr>
          <p:nvPr>
            <p:ph type="sldNum" sz="quarter" idx="12"/>
          </p:nvPr>
        </p:nvSpPr>
        <p:spPr/>
        <p:txBody>
          <a:bodyPr/>
          <a:lstStyle/>
          <a:p>
            <a:fld id="{CC95EC05-D341-354F-A3BD-4C828B081A3C}" type="slidenum">
              <a:rPr lang="en-US" smtClean="0"/>
              <a:t>‹#›</a:t>
            </a:fld>
            <a:endParaRPr lang="en-US"/>
          </a:p>
        </p:txBody>
      </p:sp>
      <p:sp>
        <p:nvSpPr>
          <p:cNvPr id="10" name="Title 1">
            <a:extLst>
              <a:ext uri="{FF2B5EF4-FFF2-40B4-BE49-F238E27FC236}">
                <a16:creationId xmlns:a16="http://schemas.microsoft.com/office/drawing/2014/main" id="{B16061EA-C7C9-CAB9-D94C-C39BAAA3E0D1}"/>
              </a:ext>
            </a:extLst>
          </p:cNvPr>
          <p:cNvSpPr>
            <a:spLocks noGrp="1"/>
          </p:cNvSpPr>
          <p:nvPr>
            <p:ph type="title"/>
          </p:nvPr>
        </p:nvSpPr>
        <p:spPr>
          <a:xfrm>
            <a:off x="101221" y="897246"/>
            <a:ext cx="10515600" cy="748992"/>
          </a:xfrm>
        </p:spPr>
        <p:txBody>
          <a:bodyPr/>
          <a:lstStyle/>
          <a:p>
            <a:r>
              <a:rPr lang="en-US"/>
              <a:t>Click to edit Master title style</a:t>
            </a:r>
          </a:p>
        </p:txBody>
      </p:sp>
    </p:spTree>
    <p:extLst>
      <p:ext uri="{BB962C8B-B14F-4D97-AF65-F5344CB8AC3E}">
        <p14:creationId xmlns:p14="http://schemas.microsoft.com/office/powerpoint/2010/main" val="4263421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17">
            <a:extLst>
              <a:ext uri="{FF2B5EF4-FFF2-40B4-BE49-F238E27FC236}">
                <a16:creationId xmlns:a16="http://schemas.microsoft.com/office/drawing/2014/main" id="{445477E3-B9B7-E751-E0AB-B580299ADAA1}"/>
              </a:ext>
            </a:extLst>
          </p:cNvPr>
          <p:cNvSpPr>
            <a:spLocks noChangeAspect="1"/>
          </p:cNvSpPr>
          <p:nvPr/>
        </p:nvSpPr>
        <p:spPr>
          <a:xfrm>
            <a:off x="-258683" y="3031924"/>
            <a:ext cx="12709367" cy="1260000"/>
          </a:xfrm>
          <a:custGeom>
            <a:avLst/>
            <a:gdLst/>
            <a:ahLst/>
            <a:cxnLst/>
            <a:rect l="l" t="t" r="r" b="b"/>
            <a:pathLst>
              <a:path w="4816592" h="270933">
                <a:moveTo>
                  <a:pt x="0" y="0"/>
                </a:moveTo>
                <a:lnTo>
                  <a:pt x="4816592" y="0"/>
                </a:lnTo>
                <a:lnTo>
                  <a:pt x="4816592" y="270933"/>
                </a:lnTo>
                <a:lnTo>
                  <a:pt x="0" y="270933"/>
                </a:lnTo>
                <a:close/>
              </a:path>
            </a:pathLst>
          </a:custGeom>
          <a:solidFill>
            <a:srgbClr val="111D5E"/>
          </a:solidFill>
        </p:spPr>
        <p:txBody>
          <a:bodyPr/>
          <a:lstStyle/>
          <a:p>
            <a:endParaRPr lang="en-US"/>
          </a:p>
        </p:txBody>
      </p:sp>
      <p:sp>
        <p:nvSpPr>
          <p:cNvPr id="2" name="Title 1">
            <a:extLst>
              <a:ext uri="{FF2B5EF4-FFF2-40B4-BE49-F238E27FC236}">
                <a16:creationId xmlns:a16="http://schemas.microsoft.com/office/drawing/2014/main" id="{224F2C55-8DDE-480A-D37D-BD6FA90E62C7}"/>
              </a:ext>
            </a:extLst>
          </p:cNvPr>
          <p:cNvSpPr>
            <a:spLocks noGrp="1"/>
          </p:cNvSpPr>
          <p:nvPr>
            <p:ph type="title"/>
          </p:nvPr>
        </p:nvSpPr>
        <p:spPr>
          <a:xfrm>
            <a:off x="838200" y="2999143"/>
            <a:ext cx="10515600" cy="1325563"/>
          </a:xfrm>
        </p:spPr>
        <p:txBody>
          <a:bodyPr/>
          <a:lstStyle>
            <a:lvl1pPr algn="ct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DC9A8BD-C0CE-8EA6-4F29-017E0C6CD45C}"/>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4" name="Footer Placeholder 3">
            <a:extLst>
              <a:ext uri="{FF2B5EF4-FFF2-40B4-BE49-F238E27FC236}">
                <a16:creationId xmlns:a16="http://schemas.microsoft.com/office/drawing/2014/main" id="{6810E35E-64C7-8B59-50F0-090EED1910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41720A-3D78-8046-6B32-F0E2FC885EAF}"/>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347398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AB23E-72CC-F7B4-3AD7-6D3EF24B06D3}"/>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3" name="Footer Placeholder 2">
            <a:extLst>
              <a:ext uri="{FF2B5EF4-FFF2-40B4-BE49-F238E27FC236}">
                <a16:creationId xmlns:a16="http://schemas.microsoft.com/office/drawing/2014/main" id="{491C9CB4-FD1C-EE29-3B9A-5736E95D1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5B23AF-ECA1-BF78-3D8F-B9F5615CBDA8}"/>
              </a:ext>
            </a:extLst>
          </p:cNvPr>
          <p:cNvSpPr>
            <a:spLocks noGrp="1"/>
          </p:cNvSpPr>
          <p:nvPr>
            <p:ph type="sldNum" sz="quarter" idx="12"/>
          </p:nvPr>
        </p:nvSpPr>
        <p:spPr/>
        <p:txBody>
          <a:bodyPr/>
          <a:lstStyle/>
          <a:p>
            <a:fld id="{CC95EC05-D341-354F-A3BD-4C828B081A3C}" type="slidenum">
              <a:rPr lang="en-US" smtClean="0"/>
              <a:t>‹#›</a:t>
            </a:fld>
            <a:endParaRPr lang="en-US"/>
          </a:p>
        </p:txBody>
      </p:sp>
      <p:pic>
        <p:nvPicPr>
          <p:cNvPr id="5" name="Picture 4" descr="A logo with text on it&#10;&#10;Description automatically generated">
            <a:extLst>
              <a:ext uri="{FF2B5EF4-FFF2-40B4-BE49-F238E27FC236}">
                <a16:creationId xmlns:a16="http://schemas.microsoft.com/office/drawing/2014/main" id="{2C012B74-A170-935C-9DFF-A0E4AFDF6A0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12" b="97320" l="556" r="99167">
                        <a14:foregroundMark x1="51667" y1="9485" x2="51667" y2="9485"/>
                        <a14:foregroundMark x1="49167" y1="4536" x2="49167" y2="4536"/>
                        <a14:foregroundMark x1="49722" y1="1237" x2="49722" y2="1237"/>
                        <a14:foregroundMark x1="43056" y1="41237" x2="43056" y2="41237"/>
                        <a14:foregroundMark x1="85556" y1="47216" x2="85556" y2="47216"/>
                        <a14:foregroundMark x1="93333" y1="37526" x2="93333" y2="37526"/>
                        <a14:foregroundMark x1="96111" y1="36082" x2="96111" y2="36082"/>
                        <a14:foregroundMark x1="91944" y1="38144" x2="91944" y2="38144"/>
                        <a14:foregroundMark x1="64167" y1="41649" x2="64167" y2="41649"/>
                        <a14:foregroundMark x1="25000" y1="38144" x2="25000" y2="38144"/>
                        <a14:foregroundMark x1="3611" y1="43299" x2="3611" y2="43299"/>
                        <a14:foregroundMark x1="42222" y1="11959" x2="51111" y2="14021"/>
                        <a14:foregroundMark x1="13889" y1="68247" x2="13889" y2="68247"/>
                        <a14:foregroundMark x1="14444" y1="68247" x2="14444" y2="68247"/>
                        <a14:foregroundMark x1="14444" y1="68247" x2="14444" y2="68247"/>
                        <a14:foregroundMark x1="20000" y1="65773" x2="20000" y2="65773"/>
                        <a14:foregroundMark x1="14722" y1="66186" x2="14722" y2="66186"/>
                        <a14:foregroundMark x1="15278" y1="66186" x2="15278" y2="66186"/>
                        <a14:foregroundMark x1="14722" y1="64742" x2="14722" y2="64742"/>
                        <a14:foregroundMark x1="25278" y1="66392" x2="25278" y2="66392"/>
                        <a14:foregroundMark x1="28889" y1="66186" x2="28889" y2="66186"/>
                        <a14:foregroundMark x1="28889" y1="64948" x2="28889" y2="64948"/>
                        <a14:foregroundMark x1="29167" y1="64536" x2="29167" y2="64536"/>
                        <a14:foregroundMark x1="32222" y1="66804" x2="32222" y2="66804"/>
                        <a14:foregroundMark x1="36944" y1="67216" x2="36944" y2="67216"/>
                        <a14:foregroundMark x1="40556" y1="64742" x2="40556" y2="64742"/>
                        <a14:foregroundMark x1="43333" y1="67010" x2="43333" y2="67010"/>
                        <a14:foregroundMark x1="50833" y1="67010" x2="50833" y2="67010"/>
                        <a14:foregroundMark x1="59167" y1="67835" x2="59167" y2="67835"/>
                        <a14:foregroundMark x1="55278" y1="69278" x2="55278" y2="69278"/>
                        <a14:foregroundMark x1="56667" y1="69278" x2="56667" y2="69278"/>
                        <a14:foregroundMark x1="61944" y1="66186" x2="61944" y2="66186"/>
                        <a14:foregroundMark x1="67500" y1="65567" x2="67500" y2="65567"/>
                        <a14:foregroundMark x1="74722" y1="67216" x2="74722" y2="67216"/>
                        <a14:foregroundMark x1="70833" y1="68454" x2="70833" y2="68454"/>
                        <a14:foregroundMark x1="80556" y1="66804" x2="80556" y2="66804"/>
                        <a14:foregroundMark x1="79444" y1="69278" x2="79444" y2="69278"/>
                        <a14:foregroundMark x1="7500" y1="74021" x2="7500" y2="74021"/>
                        <a14:foregroundMark x1="556" y1="75258" x2="556" y2="75258"/>
                        <a14:foregroundMark x1="11215" y1="75876" x2="11389" y2="76907"/>
                        <a14:foregroundMark x1="11180" y1="75670" x2="11215" y2="75876"/>
                        <a14:foregroundMark x1="11111" y1="75258" x2="11180" y2="75670"/>
                        <a14:foregroundMark x1="19722" y1="75464" x2="24722" y2="75052"/>
                        <a14:foregroundMark x1="30556" y1="74227" x2="31944" y2="75876"/>
                        <a14:foregroundMark x1="38333" y1="74227" x2="40278" y2="76495"/>
                        <a14:foregroundMark x1="48889" y1="73814" x2="51111" y2="75670"/>
                        <a14:foregroundMark x1="61667" y1="73814" x2="63611" y2="76289"/>
                        <a14:foregroundMark x1="59167" y1="77526" x2="59167" y2="77526"/>
                        <a14:foregroundMark x1="67500" y1="74021" x2="70000" y2="77526"/>
                        <a14:foregroundMark x1="75556" y1="74021" x2="75556" y2="75876"/>
                        <a14:foregroundMark x1="81389" y1="75052" x2="81389" y2="77320"/>
                        <a14:foregroundMark x1="85000" y1="76289" x2="86944" y2="76495"/>
                        <a14:foregroundMark x1="93333" y1="75876" x2="99722" y2="76082"/>
                        <a14:foregroundMark x1="15000" y1="82887" x2="15833" y2="84948"/>
                        <a14:foregroundMark x1="21667" y1="82062" x2="25833" y2="82474"/>
                        <a14:foregroundMark x1="29722" y1="82887" x2="29722" y2="82887"/>
                        <a14:foregroundMark x1="35000" y1="85361" x2="35000" y2="86392"/>
                        <a14:foregroundMark x1="37778" y1="82680" x2="40278" y2="85155"/>
                        <a14:foregroundMark x1="44722" y1="84536" x2="44722" y2="84536"/>
                        <a14:foregroundMark x1="45000" y1="83711" x2="44444" y2="85979"/>
                        <a14:foregroundMark x1="52222" y1="82887" x2="52222" y2="86392"/>
                        <a14:foregroundMark x1="54722" y1="82474" x2="54722" y2="82474"/>
                        <a14:foregroundMark x1="62222" y1="83711" x2="64167" y2="85155"/>
                        <a14:foregroundMark x1="60278" y1="85773" x2="60278" y2="85773"/>
                        <a14:foregroundMark x1="68333" y1="83093" x2="68333" y2="87629"/>
                        <a14:foregroundMark x1="75556" y1="82062" x2="77778" y2="82268"/>
                        <a14:foregroundMark x1="78333" y1="81649" x2="78333" y2="81649"/>
                        <a14:foregroundMark x1="78889" y1="81856" x2="78889" y2="81856"/>
                        <a14:foregroundMark x1="84167" y1="82887" x2="84444" y2="85155"/>
                        <a14:foregroundMark x1="80556" y1="86598" x2="80556" y2="86598"/>
                        <a14:foregroundMark x1="18333" y1="92990" x2="39444" y2="95876"/>
                        <a14:foregroundMark x1="39444" y1="95876" x2="60833" y2="95464"/>
                        <a14:foregroundMark x1="60833" y1="95464" x2="26111" y2="99588"/>
                        <a14:foregroundMark x1="26111" y1="99588" x2="48333" y2="96082"/>
                        <a14:foregroundMark x1="48333" y1="96082" x2="69444" y2="97320"/>
                        <a14:foregroundMark x1="69444" y1="97320" x2="43333" y2="94845"/>
                        <a14:foregroundMark x1="39444" y1="66392" x2="39444" y2="66392"/>
                        <a14:foregroundMark x1="27222" y1="77732" x2="27222" y2="77732"/>
                        <a14:foregroundMark x1="27222" y1="77320" x2="27222" y2="77320"/>
                        <a14:foregroundMark x1="36389" y1="77113" x2="36389" y2="77113"/>
                        <a14:foregroundMark x1="41389" y1="75670" x2="41389" y2="75670"/>
                        <a14:foregroundMark x1="46944" y1="77938" x2="46944" y2="77938"/>
                        <a14:foregroundMark x1="82778" y1="74021" x2="82778" y2="74021"/>
                        <a14:foregroundMark x1="41389" y1="82268" x2="41389" y2="82268"/>
                        <a14:foregroundMark x1="71111" y1="85361" x2="71111" y2="85361"/>
                        <a14:foregroundMark x1="71667" y1="85979" x2="71667" y2="85979"/>
                        <a14:foregroundMark x1="47500" y1="78144" x2="47500" y2="78144"/>
                        <a14:foregroundMark x1="33889" y1="81443" x2="33889" y2="81443"/>
                        <a14:foregroundMark x1="17778" y1="82680" x2="17778" y2="82680"/>
                        <a14:foregroundMark x1="18333" y1="81856" x2="18333" y2="81856"/>
                        <a14:foregroundMark x1="48889" y1="3711" x2="44722" y2="23505"/>
                        <a14:foregroundMark x1="44722" y1="23505" x2="62778" y2="15670"/>
                        <a14:foregroundMark x1="62778" y1="15670" x2="45278" y2="7010"/>
                        <a14:foregroundMark x1="45278" y1="7010" x2="39167" y2="22680"/>
                        <a14:foregroundMark x1="39167" y1="22680" x2="60278" y2="24330"/>
                        <a14:foregroundMark x1="60278" y1="24330" x2="62500" y2="8247"/>
                        <a14:foregroundMark x1="62500" y1="8247" x2="51667" y2="3711"/>
                        <a14:foregroundMark x1="31111" y1="14021" x2="31111" y2="14021"/>
                        <a14:foregroundMark x1="30833" y1="13402" x2="30833" y2="13402"/>
                        <a14:foregroundMark x1="32329" y1="67216" x2="32500" y2="68041"/>
                        <a14:foregroundMark x1="31944" y1="65361" x2="32329" y2="67216"/>
                        <a14:foregroundMark x1="15556" y1="75876" x2="15556" y2="77732"/>
                        <a14:foregroundMark x1="15556" y1="75670" x2="15556" y2="75876"/>
                        <a14:foregroundMark x1="15556" y1="75258" x2="15556" y2="75670"/>
                        <a14:foregroundMark x1="15556" y1="74845" x2="15556" y2="75258"/>
                        <a14:foregroundMark x1="15556" y1="73814" x2="15556" y2="74845"/>
                        <a14:foregroundMark x1="52500" y1="75052" x2="52500" y2="75052"/>
                        <a14:foregroundMark x1="73889" y1="82268" x2="73889" y2="82268"/>
                        <a14:foregroundMark x1="78889" y1="82062" x2="78889" y2="82062"/>
                        <a14:foregroundMark x1="28889" y1="65773" x2="28889" y2="65773"/>
                        <a14:foregroundMark x1="29444" y1="66598" x2="29444" y2="66598"/>
                        <a14:foregroundMark x1="45278" y1="2062" x2="33333" y2="14845"/>
                        <a14:foregroundMark x1="33333" y1="14845" x2="48056" y2="26186"/>
                        <a14:foregroundMark x1="48056" y1="26186" x2="66111" y2="23711"/>
                        <a14:foregroundMark x1="50278" y1="1237" x2="61389" y2="4742"/>
                        <a14:foregroundMark x1="49722" y1="1031" x2="68889" y2="7423"/>
                        <a14:foregroundMark x1="68889" y1="7423" x2="69722" y2="9691"/>
                        <a14:foregroundMark x1="50833" y1="412" x2="62500" y2="5567"/>
                        <a14:foregroundMark x1="48333" y1="2062" x2="30556" y2="11134"/>
                        <a14:foregroundMark x1="30556" y1="11134" x2="38611" y2="25773"/>
                        <a14:foregroundMark x1="38611" y1="25773" x2="60000" y2="29897"/>
                        <a14:foregroundMark x1="60000" y1="29897" x2="71667" y2="15258"/>
                        <a14:foregroundMark x1="7222" y1="73814" x2="7222" y2="73814"/>
                        <a14:foregroundMark x1="16389" y1="74433" x2="16389" y2="74433"/>
                        <a14:foregroundMark x1="20556" y1="85567" x2="20556" y2="85567"/>
                        <a14:foregroundMark x1="52500" y1="84536" x2="52500" y2="84536"/>
                        <a14:foregroundMark x1="54444" y1="84330" x2="54444" y2="84330"/>
                        <a14:foregroundMark x1="79444" y1="81649" x2="79444" y2="81649"/>
                        <a14:foregroundMark x1="79167" y1="81856" x2="79167" y2="81856"/>
                        <a14:foregroundMark x1="79167" y1="81856" x2="79167" y2="81856"/>
                        <a14:foregroundMark x1="79722" y1="81649" x2="79722" y2="81649"/>
                        <a14:backgroundMark x1="23333" y1="84742" x2="23333" y2="84742"/>
                        <a14:backgroundMark x1="23611" y1="83093" x2="23611" y2="83093"/>
                        <a14:backgroundMark x1="12778" y1="75670" x2="12778" y2="75670"/>
                        <a14:backgroundMark x1="14444" y1="75876" x2="14444" y2="75876"/>
                        <a14:backgroundMark x1="14444" y1="74845" x2="14444" y2="74845"/>
                        <a14:backgroundMark x1="14722" y1="75258" x2="14722" y2="75258"/>
                        <a14:backgroundMark x1="30278" y1="67216" x2="30278" y2="67216"/>
                        <a14:backgroundMark x1="30278" y1="67216" x2="30278" y2="67216"/>
                      </a14:backgroundRemoval>
                    </a14:imgEffect>
                  </a14:imgLayer>
                </a14:imgProps>
              </a:ext>
              <a:ext uri="{28A0092B-C50C-407E-A947-70E740481C1C}">
                <a14:useLocalDpi xmlns:a14="http://schemas.microsoft.com/office/drawing/2010/main" val="0"/>
              </a:ext>
            </a:extLst>
          </a:blip>
          <a:stretch>
            <a:fillRect/>
          </a:stretch>
        </p:blipFill>
        <p:spPr>
          <a:xfrm>
            <a:off x="5018176" y="1873345"/>
            <a:ext cx="2155649" cy="2898150"/>
          </a:xfrm>
          <a:prstGeom prst="rect">
            <a:avLst/>
          </a:prstGeom>
        </p:spPr>
      </p:pic>
    </p:spTree>
    <p:extLst>
      <p:ext uri="{BB962C8B-B14F-4D97-AF65-F5344CB8AC3E}">
        <p14:creationId xmlns:p14="http://schemas.microsoft.com/office/powerpoint/2010/main" val="3407440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2FF24-031B-6E36-825D-01BE9D7C6A3E}"/>
              </a:ext>
            </a:extLst>
          </p:cNvPr>
          <p:cNvSpPr>
            <a:spLocks noGrp="1"/>
          </p:cNvSpPr>
          <p:nvPr>
            <p:ph type="title"/>
          </p:nvPr>
        </p:nvSpPr>
        <p:spPr>
          <a:xfrm>
            <a:off x="95534" y="859808"/>
            <a:ext cx="4676491" cy="1197591"/>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883A852-09BF-A0B4-FA75-D96EBB4D9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CC95FC-A6AD-0A8B-1D7F-DD330C771ACF}"/>
              </a:ext>
            </a:extLst>
          </p:cNvPr>
          <p:cNvSpPr>
            <a:spLocks noGrp="1"/>
          </p:cNvSpPr>
          <p:nvPr>
            <p:ph type="body" sz="half" idx="2"/>
          </p:nvPr>
        </p:nvSpPr>
        <p:spPr>
          <a:xfrm>
            <a:off x="839788" y="208469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720268-3CB8-FE38-E6B5-B29CA3385328}"/>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6" name="Footer Placeholder 5">
            <a:extLst>
              <a:ext uri="{FF2B5EF4-FFF2-40B4-BE49-F238E27FC236}">
                <a16:creationId xmlns:a16="http://schemas.microsoft.com/office/drawing/2014/main" id="{783483F9-EF57-BEAB-10C7-F2FD1EDA4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E271-97AF-D3F6-5ED1-E7FA312E614E}"/>
              </a:ext>
            </a:extLst>
          </p:cNvPr>
          <p:cNvSpPr>
            <a:spLocks noGrp="1"/>
          </p:cNvSpPr>
          <p:nvPr>
            <p:ph type="sldNum" sz="quarter" idx="12"/>
          </p:nvPr>
        </p:nvSpPr>
        <p:spPr/>
        <p:txBody>
          <a:bodyPr/>
          <a:lstStyle/>
          <a:p>
            <a:fld id="{CC95EC05-D341-354F-A3BD-4C828B081A3C}" type="slidenum">
              <a:rPr lang="en-US" smtClean="0"/>
              <a:t>‹#›</a:t>
            </a:fld>
            <a:endParaRPr lang="en-US"/>
          </a:p>
        </p:txBody>
      </p:sp>
    </p:spTree>
    <p:extLst>
      <p:ext uri="{BB962C8B-B14F-4D97-AF65-F5344CB8AC3E}">
        <p14:creationId xmlns:p14="http://schemas.microsoft.com/office/powerpoint/2010/main" val="344297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A60D6CE-3D34-CC6A-BB08-1DA3E761C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F6EEAED-0484-B5CE-1E0D-26060F13C80C}"/>
              </a:ext>
            </a:extLst>
          </p:cNvPr>
          <p:cNvSpPr>
            <a:spLocks noGrp="1"/>
          </p:cNvSpPr>
          <p:nvPr>
            <p:ph type="body" sz="half" idx="2"/>
          </p:nvPr>
        </p:nvSpPr>
        <p:spPr>
          <a:xfrm>
            <a:off x="839788" y="208469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60093-C9B0-D321-1566-05FFE04274DC}"/>
              </a:ext>
            </a:extLst>
          </p:cNvPr>
          <p:cNvSpPr>
            <a:spLocks noGrp="1"/>
          </p:cNvSpPr>
          <p:nvPr>
            <p:ph type="dt" sz="half" idx="10"/>
          </p:nvPr>
        </p:nvSpPr>
        <p:spPr/>
        <p:txBody>
          <a:bodyPr/>
          <a:lstStyle/>
          <a:p>
            <a:fld id="{EBD2DDC5-98FC-AC40-917C-D0E479979626}" type="datetimeFigureOut">
              <a:rPr lang="en-US" smtClean="0"/>
              <a:t>10/10/23</a:t>
            </a:fld>
            <a:endParaRPr lang="en-US"/>
          </a:p>
        </p:txBody>
      </p:sp>
      <p:sp>
        <p:nvSpPr>
          <p:cNvPr id="6" name="Footer Placeholder 5">
            <a:extLst>
              <a:ext uri="{FF2B5EF4-FFF2-40B4-BE49-F238E27FC236}">
                <a16:creationId xmlns:a16="http://schemas.microsoft.com/office/drawing/2014/main" id="{AAB1EA96-1D61-1B59-2FA3-D1B89239E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2D1871-76BE-FC95-4DA3-209752A256D5}"/>
              </a:ext>
            </a:extLst>
          </p:cNvPr>
          <p:cNvSpPr>
            <a:spLocks noGrp="1"/>
          </p:cNvSpPr>
          <p:nvPr>
            <p:ph type="sldNum" sz="quarter" idx="12"/>
          </p:nvPr>
        </p:nvSpPr>
        <p:spPr/>
        <p:txBody>
          <a:bodyPr/>
          <a:lstStyle/>
          <a:p>
            <a:fld id="{CC95EC05-D341-354F-A3BD-4C828B081A3C}" type="slidenum">
              <a:rPr lang="en-US" smtClean="0"/>
              <a:t>‹#›</a:t>
            </a:fld>
            <a:endParaRPr lang="en-US"/>
          </a:p>
        </p:txBody>
      </p:sp>
      <p:sp>
        <p:nvSpPr>
          <p:cNvPr id="8" name="Title 1">
            <a:extLst>
              <a:ext uri="{FF2B5EF4-FFF2-40B4-BE49-F238E27FC236}">
                <a16:creationId xmlns:a16="http://schemas.microsoft.com/office/drawing/2014/main" id="{8696F44A-3059-70F3-C3C8-1306F81432E6}"/>
              </a:ext>
            </a:extLst>
          </p:cNvPr>
          <p:cNvSpPr>
            <a:spLocks noGrp="1"/>
          </p:cNvSpPr>
          <p:nvPr>
            <p:ph type="title"/>
          </p:nvPr>
        </p:nvSpPr>
        <p:spPr>
          <a:xfrm>
            <a:off x="95534" y="859808"/>
            <a:ext cx="4676491" cy="1197591"/>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154457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Freeform 16">
            <a:extLst>
              <a:ext uri="{FF2B5EF4-FFF2-40B4-BE49-F238E27FC236}">
                <a16:creationId xmlns:a16="http://schemas.microsoft.com/office/drawing/2014/main" id="{94BBE8AB-7B03-1BE8-2C48-E3B57294619B}"/>
              </a:ext>
            </a:extLst>
          </p:cNvPr>
          <p:cNvSpPr>
            <a:spLocks noChangeAspect="1"/>
          </p:cNvSpPr>
          <p:nvPr/>
        </p:nvSpPr>
        <p:spPr>
          <a:xfrm>
            <a:off x="0" y="144661"/>
            <a:ext cx="12159996" cy="684000"/>
          </a:xfrm>
          <a:custGeom>
            <a:avLst/>
            <a:gdLst/>
            <a:ahLst/>
            <a:cxnLst/>
            <a:rect l="l" t="t" r="r" b="b"/>
            <a:pathLst>
              <a:path w="4816592" h="270933">
                <a:moveTo>
                  <a:pt x="0" y="0"/>
                </a:moveTo>
                <a:lnTo>
                  <a:pt x="4816592" y="0"/>
                </a:lnTo>
                <a:lnTo>
                  <a:pt x="4816592" y="270933"/>
                </a:lnTo>
                <a:lnTo>
                  <a:pt x="0" y="270933"/>
                </a:lnTo>
                <a:close/>
              </a:path>
            </a:pathLst>
          </a:custGeom>
          <a:solidFill>
            <a:srgbClr val="111D5E"/>
          </a:solidFill>
        </p:spPr>
        <p:txBody>
          <a:bodyPr/>
          <a:lstStyle/>
          <a:p>
            <a:endParaRPr lang="en-US"/>
          </a:p>
        </p:txBody>
      </p:sp>
      <p:sp>
        <p:nvSpPr>
          <p:cNvPr id="27" name="Freeform 21">
            <a:extLst>
              <a:ext uri="{FF2B5EF4-FFF2-40B4-BE49-F238E27FC236}">
                <a16:creationId xmlns:a16="http://schemas.microsoft.com/office/drawing/2014/main" id="{65D04861-D232-6ADA-D48C-F3EFDD0249EB}"/>
              </a:ext>
            </a:extLst>
          </p:cNvPr>
          <p:cNvSpPr>
            <a:spLocks noChangeAspect="1"/>
          </p:cNvSpPr>
          <p:nvPr/>
        </p:nvSpPr>
        <p:spPr>
          <a:xfrm>
            <a:off x="0" y="144661"/>
            <a:ext cx="2538090" cy="720000"/>
          </a:xfrm>
          <a:custGeom>
            <a:avLst/>
            <a:gdLst/>
            <a:ahLst/>
            <a:cxnLst/>
            <a:rect l="l" t="t" r="r" b="b"/>
            <a:pathLst>
              <a:path w="812800" h="230574">
                <a:moveTo>
                  <a:pt x="0" y="0"/>
                </a:moveTo>
                <a:lnTo>
                  <a:pt x="812800" y="0"/>
                </a:lnTo>
                <a:lnTo>
                  <a:pt x="812800" y="230574"/>
                </a:lnTo>
                <a:lnTo>
                  <a:pt x="0" y="230574"/>
                </a:lnTo>
                <a:close/>
              </a:path>
            </a:pathLst>
          </a:custGeom>
          <a:solidFill>
            <a:srgbClr val="FFFFFF"/>
          </a:solidFill>
        </p:spPr>
        <p:txBody>
          <a:bodyPr/>
          <a:lstStyle/>
          <a:p>
            <a:endParaRPr lang="en-US"/>
          </a:p>
        </p:txBody>
      </p:sp>
      <p:sp>
        <p:nvSpPr>
          <p:cNvPr id="2" name="Title Placeholder 1">
            <a:extLst>
              <a:ext uri="{FF2B5EF4-FFF2-40B4-BE49-F238E27FC236}">
                <a16:creationId xmlns:a16="http://schemas.microsoft.com/office/drawing/2014/main" id="{4185122A-CC8E-F5A5-5E2D-BE13002F1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A57E6F-62F3-4FC9-8D7A-A3217B433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6A6C1-F9B8-E003-B636-2122301FE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309DC836-0983-8127-787F-1E78062D5B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697B46-D755-5289-A4DE-7D9A4B44D7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5EC05-D341-354F-A3BD-4C828B081A3C}" type="slidenum">
              <a:rPr lang="en-US" smtClean="0"/>
              <a:t>‹#›</a:t>
            </a:fld>
            <a:endParaRPr lang="en-US"/>
          </a:p>
        </p:txBody>
      </p:sp>
      <p:sp>
        <p:nvSpPr>
          <p:cNvPr id="25" name="Freeform 23">
            <a:extLst>
              <a:ext uri="{FF2B5EF4-FFF2-40B4-BE49-F238E27FC236}">
                <a16:creationId xmlns:a16="http://schemas.microsoft.com/office/drawing/2014/main" id="{334BD8DB-4149-8ACD-A04C-71758C96F08E}"/>
              </a:ext>
            </a:extLst>
          </p:cNvPr>
          <p:cNvSpPr>
            <a:spLocks noChangeAspect="1"/>
          </p:cNvSpPr>
          <p:nvPr/>
        </p:nvSpPr>
        <p:spPr>
          <a:xfrm>
            <a:off x="327835" y="306661"/>
            <a:ext cx="1905116" cy="360000"/>
          </a:xfrm>
          <a:custGeom>
            <a:avLst/>
            <a:gdLst/>
            <a:ahLst/>
            <a:cxnLst/>
            <a:rect l="l" t="t" r="r" b="b"/>
            <a:pathLst>
              <a:path w="4632516" h="875383">
                <a:moveTo>
                  <a:pt x="0" y="0"/>
                </a:moveTo>
                <a:lnTo>
                  <a:pt x="4632516" y="0"/>
                </a:lnTo>
                <a:lnTo>
                  <a:pt x="4632516" y="875383"/>
                </a:lnTo>
                <a:lnTo>
                  <a:pt x="0" y="875383"/>
                </a:lnTo>
                <a:lnTo>
                  <a:pt x="0" y="0"/>
                </a:lnTo>
                <a:close/>
              </a:path>
            </a:pathLst>
          </a:custGeom>
          <a:blipFill>
            <a:blip r:embed="rId13"/>
            <a:stretch>
              <a:fillRect/>
            </a:stretch>
          </a:blipFill>
        </p:spPr>
        <p:txBody>
          <a:bodyPr/>
          <a:lstStyle/>
          <a:p>
            <a:endParaRPr lang="en-US"/>
          </a:p>
        </p:txBody>
      </p:sp>
      <p:sp>
        <p:nvSpPr>
          <p:cNvPr id="28" name="Freeform 24">
            <a:extLst>
              <a:ext uri="{FF2B5EF4-FFF2-40B4-BE49-F238E27FC236}">
                <a16:creationId xmlns:a16="http://schemas.microsoft.com/office/drawing/2014/main" id="{53E312C1-B133-49B4-BB58-164BE650EB80}"/>
              </a:ext>
            </a:extLst>
          </p:cNvPr>
          <p:cNvSpPr>
            <a:spLocks noChangeAspect="1"/>
          </p:cNvSpPr>
          <p:nvPr/>
        </p:nvSpPr>
        <p:spPr>
          <a:xfrm>
            <a:off x="11746656" y="149723"/>
            <a:ext cx="360000" cy="360000"/>
          </a:xfrm>
          <a:custGeom>
            <a:avLst/>
            <a:gdLst/>
            <a:ahLst/>
            <a:cxnLst/>
            <a:rect l="l" t="t" r="r" b="b"/>
            <a:pathLst>
              <a:path w="883920" h="883920">
                <a:moveTo>
                  <a:pt x="0" y="0"/>
                </a:moveTo>
                <a:lnTo>
                  <a:pt x="883920" y="0"/>
                </a:lnTo>
                <a:lnTo>
                  <a:pt x="883920" y="883920"/>
                </a:lnTo>
                <a:lnTo>
                  <a:pt x="0" y="8839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extLst>
      <p:ext uri="{BB962C8B-B14F-4D97-AF65-F5344CB8AC3E}">
        <p14:creationId xmlns:p14="http://schemas.microsoft.com/office/powerpoint/2010/main" val="3675336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F8EFB-B1EB-F706-B3CD-990B2B4DD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637D12-C6F6-26CA-1C86-691307172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64F15F-618B-F15D-9328-BBA69C1F14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D2DDC5-98FC-AC40-917C-D0E479979626}" type="datetimeFigureOut">
              <a:rPr lang="en-US" smtClean="0"/>
              <a:t>10/10/23</a:t>
            </a:fld>
            <a:endParaRPr lang="en-US"/>
          </a:p>
        </p:txBody>
      </p:sp>
      <p:sp>
        <p:nvSpPr>
          <p:cNvPr id="5" name="Footer Placeholder 4">
            <a:extLst>
              <a:ext uri="{FF2B5EF4-FFF2-40B4-BE49-F238E27FC236}">
                <a16:creationId xmlns:a16="http://schemas.microsoft.com/office/drawing/2014/main" id="{BCCC2478-7F37-131B-7662-2235E72E16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6EC4B2-451D-E537-B512-30BF955CA7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5EC05-D341-354F-A3BD-4C828B081A3C}" type="slidenum">
              <a:rPr lang="en-US" smtClean="0"/>
              <a:t>‹#›</a:t>
            </a:fld>
            <a:endParaRPr lang="en-US"/>
          </a:p>
        </p:txBody>
      </p:sp>
    </p:spTree>
    <p:extLst>
      <p:ext uri="{BB962C8B-B14F-4D97-AF65-F5344CB8AC3E}">
        <p14:creationId xmlns:p14="http://schemas.microsoft.com/office/powerpoint/2010/main" val="3680003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0C7D9-CFEE-E5B7-5D1B-88F89D79952A}"/>
              </a:ext>
            </a:extLst>
          </p:cNvPr>
          <p:cNvSpPr>
            <a:spLocks noGrp="1"/>
          </p:cNvSpPr>
          <p:nvPr>
            <p:ph type="ctrTitle"/>
          </p:nvPr>
        </p:nvSpPr>
        <p:spPr/>
        <p:txBody>
          <a:bodyPr>
            <a:noAutofit/>
          </a:bodyPr>
          <a:lstStyle/>
          <a:p>
            <a:r>
              <a:rPr lang="en-US" sz="4800" dirty="0"/>
              <a:t>Week 4: Python Functions</a:t>
            </a:r>
          </a:p>
        </p:txBody>
      </p:sp>
      <p:sp>
        <p:nvSpPr>
          <p:cNvPr id="3" name="Subtitle 2">
            <a:extLst>
              <a:ext uri="{FF2B5EF4-FFF2-40B4-BE49-F238E27FC236}">
                <a16:creationId xmlns:a16="http://schemas.microsoft.com/office/drawing/2014/main" id="{7598DCF0-5E7C-9C4F-80F5-5D6EF020958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0087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172A0388-B813-7B7C-AA9E-03E5540B8C4F}"/>
              </a:ext>
            </a:extLst>
          </p:cNvPr>
          <p:cNvSpPr>
            <a:spLocks noGrp="1"/>
          </p:cNvSpPr>
          <p:nvPr>
            <p:ph idx="1"/>
          </p:nvPr>
        </p:nvSpPr>
        <p:spPr>
          <a:xfrm>
            <a:off x="2133600" y="1295400"/>
            <a:ext cx="8153400" cy="4876800"/>
          </a:xfrm>
        </p:spPr>
        <p:txBody>
          <a:bodyPr/>
          <a:lstStyle/>
          <a:p>
            <a:pPr>
              <a:buFontTx/>
              <a:buNone/>
            </a:pPr>
            <a:r>
              <a:rPr lang="en-US" altLang="en-US" sz="2000"/>
              <a:t>Following example gives more clear picture. Note, here order of the parameter does not matter:</a:t>
            </a:r>
          </a:p>
          <a:p>
            <a:pPr lvl="1">
              <a:buFontTx/>
              <a:buNone/>
            </a:pPr>
            <a:r>
              <a:rPr lang="en-US" altLang="en-US" sz="2000">
                <a:latin typeface="Courier New" panose="02070309020205020404" pitchFamily="49" charset="0"/>
                <a:cs typeface="Courier New" panose="02070309020205020404" pitchFamily="49" charset="0"/>
              </a:rPr>
              <a:t>def printinfo( name, age ): "Test function" </a:t>
            </a:r>
          </a:p>
          <a:p>
            <a:pPr lvl="1">
              <a:buFontTx/>
              <a:buNone/>
            </a:pPr>
            <a:r>
              <a:rPr lang="en-US" altLang="en-US" sz="2000">
                <a:latin typeface="Courier New" panose="02070309020205020404" pitchFamily="49" charset="0"/>
                <a:cs typeface="Courier New" panose="02070309020205020404" pitchFamily="49" charset="0"/>
              </a:rPr>
              <a:t>	print "Name: ", name; </a:t>
            </a:r>
          </a:p>
          <a:p>
            <a:pPr lvl="1">
              <a:buFontTx/>
              <a:buNone/>
            </a:pPr>
            <a:r>
              <a:rPr lang="en-US" altLang="en-US" sz="2000">
                <a:latin typeface="Courier New" panose="02070309020205020404" pitchFamily="49" charset="0"/>
                <a:cs typeface="Courier New" panose="02070309020205020404" pitchFamily="49" charset="0"/>
              </a:rPr>
              <a:t>	print "Age ", age; </a:t>
            </a:r>
          </a:p>
          <a:p>
            <a:pPr lvl="1">
              <a:buFontTx/>
              <a:buNone/>
            </a:pPr>
            <a:r>
              <a:rPr lang="en-US" altLang="en-US" sz="2000">
                <a:latin typeface="Courier New" panose="02070309020205020404" pitchFamily="49" charset="0"/>
                <a:cs typeface="Courier New" panose="02070309020205020404" pitchFamily="49" charset="0"/>
              </a:rPr>
              <a:t>	return; </a:t>
            </a:r>
          </a:p>
          <a:p>
            <a:pPr>
              <a:buFontTx/>
              <a:buNone/>
            </a:pPr>
            <a:r>
              <a:rPr lang="en-US" altLang="en-US" sz="2000">
                <a:latin typeface="Courier New" panose="02070309020205020404" pitchFamily="49" charset="0"/>
                <a:cs typeface="Courier New" panose="02070309020205020404" pitchFamily="49" charset="0"/>
              </a:rPr>
              <a:t>	printinfo( age=50, name="miki" ); </a:t>
            </a:r>
          </a:p>
          <a:p>
            <a:r>
              <a:rPr lang="en-US" altLang="en-US" sz="2000"/>
              <a:t>This would produce following result:</a:t>
            </a:r>
          </a:p>
          <a:p>
            <a:pPr lvl="1">
              <a:buFontTx/>
              <a:buNone/>
            </a:pPr>
            <a:r>
              <a:rPr lang="en-US" altLang="en-US" sz="2000">
                <a:latin typeface="Courier New" panose="02070309020205020404" pitchFamily="49" charset="0"/>
                <a:cs typeface="Courier New" panose="02070309020205020404" pitchFamily="49" charset="0"/>
              </a:rPr>
              <a:t>Name: miki Age 50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9D3D9E0B-67C9-3F16-5129-D2C880C1DEBE}"/>
              </a:ext>
            </a:extLst>
          </p:cNvPr>
          <p:cNvSpPr>
            <a:spLocks noGrp="1"/>
          </p:cNvSpPr>
          <p:nvPr>
            <p:ph idx="1"/>
          </p:nvPr>
        </p:nvSpPr>
        <p:spPr>
          <a:xfrm>
            <a:off x="2133600" y="1295400"/>
            <a:ext cx="8153400" cy="5181600"/>
          </a:xfrm>
        </p:spPr>
        <p:txBody>
          <a:bodyPr/>
          <a:lstStyle/>
          <a:p>
            <a:pPr>
              <a:buFontTx/>
              <a:buNone/>
            </a:pPr>
            <a:r>
              <a:rPr lang="en-US" altLang="en-US" sz="2000" b="1" dirty="0"/>
              <a:t>Default arguments:</a:t>
            </a:r>
          </a:p>
          <a:p>
            <a:r>
              <a:rPr lang="en-US" altLang="en-US" sz="2000" dirty="0"/>
              <a:t>A default argument is an argument that assumes a default value if a value is not provided in the function call for that argument.</a:t>
            </a:r>
          </a:p>
          <a:p>
            <a:r>
              <a:rPr lang="en-US" altLang="en-US" sz="2000" dirty="0"/>
              <a:t>Following example gives idea on default arguments, it would print default age if it is not passed:</a:t>
            </a:r>
          </a:p>
          <a:p>
            <a:pPr lvl="1">
              <a:buFontTx/>
              <a:buNone/>
            </a:pPr>
            <a:r>
              <a:rPr lang="en-US" altLang="en-US" sz="2000" dirty="0">
                <a:latin typeface="Courier New" panose="02070309020205020404" pitchFamily="49" charset="0"/>
                <a:cs typeface="Courier New" panose="02070309020205020404" pitchFamily="49" charset="0"/>
              </a:rPr>
              <a:t>def </a:t>
            </a:r>
            <a:r>
              <a:rPr lang="en-US" altLang="en-US" sz="2000" dirty="0" err="1">
                <a:latin typeface="Courier New" panose="02070309020205020404" pitchFamily="49" charset="0"/>
                <a:cs typeface="Courier New" panose="02070309020205020404" pitchFamily="49" charset="0"/>
              </a:rPr>
              <a:t>printinfo</a:t>
            </a:r>
            <a:r>
              <a:rPr lang="en-US" altLang="en-US" sz="2000" dirty="0">
                <a:latin typeface="Courier New" panose="02070309020205020404" pitchFamily="49" charset="0"/>
                <a:cs typeface="Courier New" panose="02070309020205020404" pitchFamily="49" charset="0"/>
              </a:rPr>
              <a:t>( name, age = 35 ): #Test function# </a:t>
            </a:r>
          </a:p>
          <a:p>
            <a:pPr lvl="1">
              <a:buFontTx/>
              <a:buNone/>
            </a:pPr>
            <a:r>
              <a:rPr lang="en-US" altLang="en-US" sz="2000" dirty="0">
                <a:latin typeface="Courier New" panose="02070309020205020404" pitchFamily="49" charset="0"/>
                <a:cs typeface="Courier New" panose="02070309020205020404" pitchFamily="49" charset="0"/>
              </a:rPr>
              <a:t>	print("Name: ", name ) </a:t>
            </a:r>
          </a:p>
          <a:p>
            <a:pPr lvl="1">
              <a:buFontTx/>
              <a:buNone/>
            </a:pPr>
            <a:r>
              <a:rPr lang="en-US" altLang="en-US" sz="2000" dirty="0">
                <a:latin typeface="Courier New" panose="02070309020205020404" pitchFamily="49" charset="0"/>
                <a:cs typeface="Courier New" panose="02070309020205020404" pitchFamily="49" charset="0"/>
              </a:rPr>
              <a:t>	print ("Age ", age ) </a:t>
            </a:r>
          </a:p>
          <a:p>
            <a:pPr lvl="1">
              <a:buFontTx/>
              <a:buNone/>
            </a:pPr>
            <a:r>
              <a:rPr lang="en-US" altLang="en-US" sz="2000" dirty="0">
                <a:latin typeface="Courier New" panose="02070309020205020404" pitchFamily="49" charset="0"/>
                <a:cs typeface="Courier New" panose="02070309020205020404" pitchFamily="49" charset="0"/>
              </a:rPr>
              <a:t>	return; </a:t>
            </a:r>
          </a:p>
          <a:p>
            <a:pPr lvl="1">
              <a:buFontTx/>
              <a:buNone/>
            </a:pPr>
            <a:r>
              <a:rPr lang="en-US" altLang="en-US" sz="2000" dirty="0" err="1">
                <a:latin typeface="Courier New" panose="02070309020205020404" pitchFamily="49" charset="0"/>
                <a:cs typeface="Courier New" panose="02070309020205020404" pitchFamily="49" charset="0"/>
              </a:rPr>
              <a:t>printinfo</a:t>
            </a:r>
            <a:r>
              <a:rPr lang="en-US" altLang="en-US" sz="2000" dirty="0">
                <a:latin typeface="Courier New" panose="02070309020205020404" pitchFamily="49" charset="0"/>
                <a:cs typeface="Courier New" panose="02070309020205020404" pitchFamily="49" charset="0"/>
              </a:rPr>
              <a:t>( age=50, name="</a:t>
            </a:r>
            <a:r>
              <a:rPr lang="en-US" altLang="en-US" sz="2000" dirty="0" err="1">
                <a:latin typeface="Courier New" panose="02070309020205020404" pitchFamily="49" charset="0"/>
                <a:cs typeface="Courier New" panose="02070309020205020404" pitchFamily="49" charset="0"/>
              </a:rPr>
              <a:t>miki</a:t>
            </a:r>
            <a:r>
              <a:rPr lang="en-US" altLang="en-US" sz="2000" dirty="0">
                <a:latin typeface="Courier New" panose="02070309020205020404" pitchFamily="49" charset="0"/>
                <a:cs typeface="Courier New" panose="02070309020205020404" pitchFamily="49" charset="0"/>
              </a:rPr>
              <a:t>" ); </a:t>
            </a:r>
          </a:p>
          <a:p>
            <a:pPr lvl="1">
              <a:buFontTx/>
              <a:buNone/>
            </a:pPr>
            <a:r>
              <a:rPr lang="en-US" altLang="en-US" sz="2000" dirty="0" err="1">
                <a:latin typeface="Courier New" panose="02070309020205020404" pitchFamily="49" charset="0"/>
                <a:cs typeface="Courier New" panose="02070309020205020404" pitchFamily="49" charset="0"/>
              </a:rPr>
              <a:t>printinfo</a:t>
            </a:r>
            <a:r>
              <a:rPr lang="en-US" altLang="en-US" sz="2000" dirty="0">
                <a:latin typeface="Courier New" panose="02070309020205020404" pitchFamily="49" charset="0"/>
                <a:cs typeface="Courier New" panose="02070309020205020404" pitchFamily="49" charset="0"/>
              </a:rPr>
              <a:t>( name="</a:t>
            </a:r>
            <a:r>
              <a:rPr lang="en-US" altLang="en-US" sz="2000" dirty="0" err="1">
                <a:latin typeface="Courier New" panose="02070309020205020404" pitchFamily="49" charset="0"/>
                <a:cs typeface="Courier New" panose="02070309020205020404" pitchFamily="49" charset="0"/>
              </a:rPr>
              <a:t>miki</a:t>
            </a:r>
            <a:r>
              <a:rPr lang="en-US" altLang="en-US" sz="2000" dirty="0">
                <a:latin typeface="Courier New" panose="02070309020205020404" pitchFamily="49" charset="0"/>
                <a:cs typeface="Courier New" panose="02070309020205020404" pitchFamily="49" charset="0"/>
              </a:rPr>
              <a:t>" ); </a:t>
            </a:r>
          </a:p>
          <a:p>
            <a:r>
              <a:rPr lang="en-US" altLang="en-US" sz="2000" dirty="0"/>
              <a:t>This would produce following result:</a:t>
            </a:r>
          </a:p>
          <a:p>
            <a:pPr lvl="1">
              <a:buFontTx/>
              <a:buNone/>
            </a:pPr>
            <a:r>
              <a:rPr lang="en-US" altLang="en-US" sz="2000" dirty="0">
                <a:latin typeface="Courier New" panose="02070309020205020404" pitchFamily="49" charset="0"/>
                <a:cs typeface="Courier New" panose="02070309020205020404" pitchFamily="49" charset="0"/>
              </a:rPr>
              <a:t>Name: </a:t>
            </a:r>
            <a:r>
              <a:rPr lang="en-US" altLang="en-US" sz="2000" dirty="0" err="1">
                <a:latin typeface="Courier New" panose="02070309020205020404" pitchFamily="49" charset="0"/>
                <a:cs typeface="Courier New" panose="02070309020205020404" pitchFamily="49" charset="0"/>
              </a:rPr>
              <a:t>miki</a:t>
            </a:r>
            <a:r>
              <a:rPr lang="en-US" altLang="en-US" sz="2000" dirty="0">
                <a:latin typeface="Courier New" panose="02070309020205020404" pitchFamily="49" charset="0"/>
                <a:cs typeface="Courier New" panose="02070309020205020404" pitchFamily="49" charset="0"/>
              </a:rPr>
              <a:t> Age 50 Name: </a:t>
            </a:r>
            <a:r>
              <a:rPr lang="en-US" altLang="en-US" sz="2000" dirty="0" err="1">
                <a:latin typeface="Courier New" panose="02070309020205020404" pitchFamily="49" charset="0"/>
                <a:cs typeface="Courier New" panose="02070309020205020404" pitchFamily="49" charset="0"/>
              </a:rPr>
              <a:t>miki</a:t>
            </a:r>
            <a:r>
              <a:rPr lang="en-US" altLang="en-US" sz="2000" dirty="0">
                <a:latin typeface="Courier New" panose="02070309020205020404" pitchFamily="49" charset="0"/>
                <a:cs typeface="Courier New" panose="02070309020205020404" pitchFamily="49" charset="0"/>
              </a:rPr>
              <a:t> Age 35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AC83FBA2-63E0-2358-2C25-D7AA7C934EFC}"/>
              </a:ext>
            </a:extLst>
          </p:cNvPr>
          <p:cNvSpPr>
            <a:spLocks noGrp="1"/>
          </p:cNvSpPr>
          <p:nvPr>
            <p:ph idx="1"/>
          </p:nvPr>
        </p:nvSpPr>
        <p:spPr>
          <a:xfrm>
            <a:off x="2133600" y="1371600"/>
            <a:ext cx="8153400" cy="4800600"/>
          </a:xfrm>
        </p:spPr>
        <p:txBody>
          <a:bodyPr/>
          <a:lstStyle/>
          <a:p>
            <a:pPr>
              <a:buFontTx/>
              <a:buNone/>
            </a:pPr>
            <a:r>
              <a:rPr lang="en-US" altLang="en-US" sz="2000" b="1"/>
              <a:t>Variable-length arguments:</a:t>
            </a:r>
          </a:p>
          <a:p>
            <a:r>
              <a:rPr lang="en-US" altLang="en-US" sz="2000"/>
              <a:t>You may need to process a function for more arguments than you specified while defining the function. These arguments are called </a:t>
            </a:r>
            <a:r>
              <a:rPr lang="en-US" altLang="en-US" sz="2000" i="1"/>
              <a:t>variable-length</a:t>
            </a:r>
            <a:r>
              <a:rPr lang="en-US" altLang="en-US" sz="2000"/>
              <a:t> arguments and are not named in the function definition, unlike required and default arguments.</a:t>
            </a:r>
          </a:p>
          <a:p>
            <a:r>
              <a:rPr lang="en-US" altLang="en-US" sz="2000"/>
              <a:t>The general syntax for a function with non-keyword variable arguments is this:</a:t>
            </a:r>
          </a:p>
          <a:p>
            <a:pPr lvl="1">
              <a:buFontTx/>
              <a:buNone/>
            </a:pPr>
            <a:r>
              <a:rPr lang="en-US" altLang="en-US" sz="1800">
                <a:latin typeface="Courier New" panose="02070309020205020404" pitchFamily="49" charset="0"/>
                <a:cs typeface="Courier New" panose="02070309020205020404" pitchFamily="49" charset="0"/>
              </a:rPr>
              <a:t>def functionname([formal_args,] *var_args_tuple ):</a:t>
            </a:r>
          </a:p>
          <a:p>
            <a:pPr lvl="1">
              <a:buFontTx/>
              <a:buNone/>
            </a:pPr>
            <a:r>
              <a:rPr lang="en-US" altLang="en-US" sz="1800">
                <a:latin typeface="Courier New" panose="02070309020205020404" pitchFamily="49" charset="0"/>
                <a:cs typeface="Courier New" panose="02070309020205020404" pitchFamily="49" charset="0"/>
              </a:rPr>
              <a:t>	"function_docstring" </a:t>
            </a:r>
          </a:p>
          <a:p>
            <a:pPr lvl="1">
              <a:buFontTx/>
              <a:buNone/>
            </a:pPr>
            <a:r>
              <a:rPr lang="en-US" altLang="en-US" sz="1800">
                <a:latin typeface="Courier New" panose="02070309020205020404" pitchFamily="49" charset="0"/>
                <a:cs typeface="Courier New" panose="02070309020205020404" pitchFamily="49" charset="0"/>
              </a:rPr>
              <a:t>	function_suite </a:t>
            </a:r>
          </a:p>
          <a:p>
            <a:pPr lvl="1">
              <a:buFontTx/>
              <a:buNone/>
            </a:pPr>
            <a:r>
              <a:rPr lang="en-US" altLang="en-US" sz="1800">
                <a:latin typeface="Courier New" panose="02070309020205020404" pitchFamily="49" charset="0"/>
                <a:cs typeface="Courier New" panose="02070309020205020404" pitchFamily="49" charset="0"/>
              </a:rPr>
              <a:t>	return [expression]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13B4C46-F4DC-E564-3DD8-A0DE22631537}"/>
              </a:ext>
            </a:extLst>
          </p:cNvPr>
          <p:cNvSpPr>
            <a:spLocks noChangeArrowheads="1"/>
          </p:cNvSpPr>
          <p:nvPr/>
        </p:nvSpPr>
        <p:spPr bwMode="auto">
          <a:xfrm>
            <a:off x="1524000" y="1066800"/>
            <a:ext cx="8915400"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endParaRPr lang="en-US" altLang="en-US"/>
          </a:p>
        </p:txBody>
      </p:sp>
      <p:sp>
        <p:nvSpPr>
          <p:cNvPr id="14339" name="Content Placeholder 2">
            <a:extLst>
              <a:ext uri="{FF2B5EF4-FFF2-40B4-BE49-F238E27FC236}">
                <a16:creationId xmlns:a16="http://schemas.microsoft.com/office/drawing/2014/main" id="{B64FD0CD-5C36-44FF-40F8-8C4E7EFC4C02}"/>
              </a:ext>
            </a:extLst>
          </p:cNvPr>
          <p:cNvSpPr>
            <a:spLocks noGrp="1"/>
          </p:cNvSpPr>
          <p:nvPr>
            <p:ph idx="1"/>
          </p:nvPr>
        </p:nvSpPr>
        <p:spPr>
          <a:xfrm>
            <a:off x="2133600" y="304800"/>
            <a:ext cx="8153400" cy="6172200"/>
          </a:xfrm>
        </p:spPr>
        <p:txBody>
          <a:bodyPr/>
          <a:lstStyle/>
          <a:p>
            <a:r>
              <a:rPr lang="en-US" altLang="en-US" sz="2000" dirty="0"/>
              <a:t>An asterisk (*) is placed before the variable name that will hold the values of all </a:t>
            </a:r>
            <a:r>
              <a:rPr lang="en-US" altLang="en-US" sz="2000" dirty="0" err="1"/>
              <a:t>nonkeyword</a:t>
            </a:r>
            <a:r>
              <a:rPr lang="en-US" altLang="en-US" sz="2000" dirty="0"/>
              <a:t> variable arguments. This tuple remains empty if no additional arguments are specified during the function call. For example:</a:t>
            </a:r>
          </a:p>
          <a:p>
            <a:pPr lvl="1">
              <a:buFontTx/>
              <a:buNone/>
            </a:pPr>
            <a:r>
              <a:rPr lang="en-US" altLang="en-US" sz="1800" dirty="0">
                <a:latin typeface="Courier New" panose="02070309020205020404" pitchFamily="49" charset="0"/>
                <a:cs typeface="Courier New" panose="02070309020205020404" pitchFamily="49" charset="0"/>
              </a:rPr>
              <a:t>def </a:t>
            </a:r>
            <a:r>
              <a:rPr lang="en-US" altLang="en-US" sz="1800" dirty="0" err="1">
                <a:latin typeface="Courier New" panose="02070309020205020404" pitchFamily="49" charset="0"/>
                <a:cs typeface="Courier New" panose="02070309020205020404" pitchFamily="49" charset="0"/>
              </a:rPr>
              <a:t>printinfo</a:t>
            </a:r>
            <a:r>
              <a:rPr lang="en-US" altLang="en-US" sz="1800" dirty="0">
                <a:latin typeface="Courier New" panose="02070309020205020404" pitchFamily="49" charset="0"/>
                <a:cs typeface="Courier New" panose="02070309020205020404" pitchFamily="49" charset="0"/>
              </a:rPr>
              <a:t>( arg1, *</a:t>
            </a:r>
            <a:r>
              <a:rPr lang="en-US" altLang="en-US" sz="1800" dirty="0" err="1">
                <a:latin typeface="Courier New" panose="02070309020205020404" pitchFamily="49" charset="0"/>
                <a:cs typeface="Courier New" panose="02070309020205020404" pitchFamily="49" charset="0"/>
              </a:rPr>
              <a:t>vartuple</a:t>
            </a:r>
            <a:r>
              <a:rPr lang="en-US" altLang="en-US" sz="1800" dirty="0">
                <a:latin typeface="Courier New" panose="02070309020205020404" pitchFamily="49" charset="0"/>
                <a:cs typeface="Courier New" panose="02070309020205020404" pitchFamily="49" charset="0"/>
              </a:rPr>
              <a:t> ): </a:t>
            </a:r>
          </a:p>
          <a:p>
            <a:pPr lvl="1">
              <a:buFontTx/>
              <a:buNone/>
            </a:pPr>
            <a:r>
              <a:rPr lang="en-US" altLang="en-US" sz="1800" dirty="0">
                <a:latin typeface="Courier New" panose="02070309020205020404" pitchFamily="49" charset="0"/>
                <a:cs typeface="Courier New" panose="02070309020205020404" pitchFamily="49" charset="0"/>
              </a:rPr>
              <a:t>	"This is test" </a:t>
            </a:r>
          </a:p>
          <a:p>
            <a:pPr lvl="1">
              <a:buFontTx/>
              <a:buNone/>
            </a:pPr>
            <a:r>
              <a:rPr lang="en-US" altLang="en-US" sz="1800" dirty="0">
                <a:latin typeface="Courier New" panose="02070309020205020404" pitchFamily="49" charset="0"/>
                <a:cs typeface="Courier New" panose="02070309020205020404" pitchFamily="49" charset="0"/>
              </a:rPr>
              <a:t>	print ("Output is: ”) </a:t>
            </a:r>
          </a:p>
          <a:p>
            <a:pPr lvl="1">
              <a:buFontTx/>
              <a:buNone/>
            </a:pPr>
            <a:r>
              <a:rPr lang="en-US" altLang="en-US" sz="1800" dirty="0">
                <a:latin typeface="Courier New" panose="02070309020205020404" pitchFamily="49" charset="0"/>
                <a:cs typeface="Courier New" panose="02070309020205020404" pitchFamily="49" charset="0"/>
              </a:rPr>
              <a:t>	print (arg1)</a:t>
            </a:r>
          </a:p>
          <a:p>
            <a:pPr lvl="1">
              <a:buFontTx/>
              <a:buNone/>
            </a:pPr>
            <a:r>
              <a:rPr lang="en-US" altLang="en-US" sz="1800" dirty="0">
                <a:latin typeface="Courier New" panose="02070309020205020404" pitchFamily="49" charset="0"/>
                <a:cs typeface="Courier New" panose="02070309020205020404" pitchFamily="49" charset="0"/>
              </a:rPr>
              <a:t>	for var in </a:t>
            </a:r>
            <a:r>
              <a:rPr lang="en-US" altLang="en-US" sz="1800" dirty="0" err="1">
                <a:latin typeface="Courier New" panose="02070309020205020404" pitchFamily="49" charset="0"/>
                <a:cs typeface="Courier New" panose="02070309020205020404" pitchFamily="49" charset="0"/>
              </a:rPr>
              <a:t>vartuple</a:t>
            </a:r>
            <a:r>
              <a:rPr lang="en-US" altLang="en-US" sz="1800" dirty="0">
                <a:latin typeface="Courier New" panose="02070309020205020404" pitchFamily="49" charset="0"/>
                <a:cs typeface="Courier New" panose="02070309020205020404" pitchFamily="49" charset="0"/>
              </a:rPr>
              <a:t>: </a:t>
            </a:r>
          </a:p>
          <a:p>
            <a:pPr lvl="1">
              <a:buFontTx/>
              <a:buNone/>
            </a:pPr>
            <a:r>
              <a:rPr lang="en-US" altLang="en-US" sz="1800" dirty="0">
                <a:latin typeface="Courier New" panose="02070309020205020404" pitchFamily="49" charset="0"/>
                <a:cs typeface="Courier New" panose="02070309020205020404" pitchFamily="49" charset="0"/>
              </a:rPr>
              <a:t>			print (var) </a:t>
            </a:r>
          </a:p>
          <a:p>
            <a:pPr lvl="1">
              <a:buFontTx/>
              <a:buNone/>
            </a:pPr>
            <a:r>
              <a:rPr lang="en-US" altLang="en-US" sz="1800" dirty="0">
                <a:latin typeface="Courier New" panose="02070309020205020404" pitchFamily="49" charset="0"/>
                <a:cs typeface="Courier New" panose="02070309020205020404" pitchFamily="49" charset="0"/>
              </a:rPr>
              <a:t>	return; </a:t>
            </a:r>
          </a:p>
          <a:p>
            <a:pPr lvl="1">
              <a:buFontTx/>
              <a:buNone/>
            </a:pPr>
            <a:r>
              <a:rPr lang="en-US" altLang="en-US" sz="1800" dirty="0" err="1">
                <a:latin typeface="Courier New" panose="02070309020205020404" pitchFamily="49" charset="0"/>
                <a:cs typeface="Courier New" panose="02070309020205020404" pitchFamily="49" charset="0"/>
              </a:rPr>
              <a:t>printinfo</a:t>
            </a:r>
            <a:r>
              <a:rPr lang="en-US" altLang="en-US" sz="1800" dirty="0">
                <a:latin typeface="Courier New" panose="02070309020205020404" pitchFamily="49" charset="0"/>
                <a:cs typeface="Courier New" panose="02070309020205020404" pitchFamily="49" charset="0"/>
              </a:rPr>
              <a:t>( 10 ); </a:t>
            </a:r>
          </a:p>
          <a:p>
            <a:pPr lvl="1">
              <a:buFontTx/>
              <a:buNone/>
            </a:pPr>
            <a:r>
              <a:rPr lang="en-US" altLang="en-US" sz="1800" dirty="0" err="1">
                <a:latin typeface="Courier New" panose="02070309020205020404" pitchFamily="49" charset="0"/>
                <a:cs typeface="Courier New" panose="02070309020205020404" pitchFamily="49" charset="0"/>
              </a:rPr>
              <a:t>printinfo</a:t>
            </a:r>
            <a:r>
              <a:rPr lang="en-US" altLang="en-US" sz="1800" dirty="0">
                <a:latin typeface="Courier New" panose="02070309020205020404" pitchFamily="49" charset="0"/>
                <a:cs typeface="Courier New" panose="02070309020205020404" pitchFamily="49" charset="0"/>
              </a:rPr>
              <a:t>( 70, 60, 50 ); </a:t>
            </a:r>
          </a:p>
          <a:p>
            <a:r>
              <a:rPr lang="en-US" altLang="en-US" sz="2000" dirty="0"/>
              <a:t>This would produce following result:</a:t>
            </a:r>
          </a:p>
          <a:p>
            <a:pPr lvl="1">
              <a:buFontTx/>
              <a:buNone/>
            </a:pPr>
            <a:r>
              <a:rPr lang="en-US" altLang="en-US" sz="1600" dirty="0">
                <a:latin typeface="Courier New" panose="02070309020205020404" pitchFamily="49" charset="0"/>
                <a:cs typeface="Courier New" panose="02070309020205020404" pitchFamily="49" charset="0"/>
              </a:rPr>
              <a:t>Output is: </a:t>
            </a:r>
          </a:p>
          <a:p>
            <a:pPr lvl="1">
              <a:buFontTx/>
              <a:buNone/>
            </a:pPr>
            <a:r>
              <a:rPr lang="en-US" altLang="en-US" sz="1600" dirty="0">
                <a:latin typeface="Courier New" panose="02070309020205020404" pitchFamily="49" charset="0"/>
                <a:cs typeface="Courier New" panose="02070309020205020404" pitchFamily="49" charset="0"/>
              </a:rPr>
              <a:t>10 </a:t>
            </a:r>
          </a:p>
          <a:p>
            <a:pPr lvl="1">
              <a:buFontTx/>
              <a:buNone/>
            </a:pPr>
            <a:r>
              <a:rPr lang="en-US" altLang="en-US" sz="1600" dirty="0">
                <a:latin typeface="Courier New" panose="02070309020205020404" pitchFamily="49" charset="0"/>
                <a:cs typeface="Courier New" panose="02070309020205020404" pitchFamily="49" charset="0"/>
              </a:rPr>
              <a:t>Output is: </a:t>
            </a:r>
          </a:p>
          <a:p>
            <a:pPr lvl="1">
              <a:buFontTx/>
              <a:buNone/>
            </a:pPr>
            <a:r>
              <a:rPr lang="en-US" altLang="en-US" sz="1600" dirty="0">
                <a:latin typeface="Courier New" panose="02070309020205020404" pitchFamily="49" charset="0"/>
                <a:cs typeface="Courier New" panose="02070309020205020404" pitchFamily="49" charset="0"/>
              </a:rPr>
              <a:t>70 </a:t>
            </a:r>
          </a:p>
          <a:p>
            <a:pPr lvl="1">
              <a:buFontTx/>
              <a:buNone/>
            </a:pPr>
            <a:r>
              <a:rPr lang="en-US" altLang="en-US" sz="1600" dirty="0">
                <a:latin typeface="Courier New" panose="02070309020205020404" pitchFamily="49" charset="0"/>
                <a:cs typeface="Courier New" panose="02070309020205020404" pitchFamily="49" charset="0"/>
              </a:rPr>
              <a:t>60 </a:t>
            </a:r>
          </a:p>
          <a:p>
            <a:pPr lvl="1">
              <a:buFontTx/>
              <a:buNone/>
            </a:pPr>
            <a:r>
              <a:rPr lang="en-US" altLang="en-US" sz="1600" dirty="0">
                <a:latin typeface="Courier New" panose="02070309020205020404" pitchFamily="49" charset="0"/>
                <a:cs typeface="Courier New" panose="02070309020205020404" pitchFamily="49" charset="0"/>
              </a:rPr>
              <a:t>50 </a:t>
            </a:r>
          </a:p>
          <a:p>
            <a:pPr>
              <a:buFontTx/>
              <a:buNone/>
            </a:pPr>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DB13036-5690-771F-B203-B19B5A97964F}"/>
              </a:ext>
            </a:extLst>
          </p:cNvPr>
          <p:cNvSpPr>
            <a:spLocks noChangeArrowheads="1"/>
          </p:cNvSpPr>
          <p:nvPr/>
        </p:nvSpPr>
        <p:spPr bwMode="auto">
          <a:xfrm>
            <a:off x="1524000" y="1066800"/>
            <a:ext cx="8915400"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endParaRPr lang="en-US" altLang="en-US"/>
          </a:p>
        </p:txBody>
      </p:sp>
      <p:sp>
        <p:nvSpPr>
          <p:cNvPr id="15363" name="Content Placeholder 2">
            <a:extLst>
              <a:ext uri="{FF2B5EF4-FFF2-40B4-BE49-F238E27FC236}">
                <a16:creationId xmlns:a16="http://schemas.microsoft.com/office/drawing/2014/main" id="{ADB87ADE-C5FE-E3E0-94CB-746CECF5553A}"/>
              </a:ext>
            </a:extLst>
          </p:cNvPr>
          <p:cNvSpPr>
            <a:spLocks noGrp="1"/>
          </p:cNvSpPr>
          <p:nvPr>
            <p:ph idx="1"/>
          </p:nvPr>
        </p:nvSpPr>
        <p:spPr>
          <a:xfrm>
            <a:off x="2133600" y="304800"/>
            <a:ext cx="8153400" cy="5867400"/>
          </a:xfrm>
        </p:spPr>
        <p:txBody>
          <a:bodyPr/>
          <a:lstStyle/>
          <a:p>
            <a:pPr>
              <a:buFontTx/>
              <a:buNone/>
            </a:pPr>
            <a:r>
              <a:rPr lang="en-US" altLang="en-US" sz="1800" b="1"/>
              <a:t>The </a:t>
            </a:r>
            <a:r>
              <a:rPr lang="en-US" altLang="en-US" sz="1800" b="1" i="1"/>
              <a:t>Anonymous</a:t>
            </a:r>
            <a:r>
              <a:rPr lang="en-US" altLang="en-US" sz="1800" b="1"/>
              <a:t> Functions:</a:t>
            </a:r>
          </a:p>
          <a:p>
            <a:pPr>
              <a:buFontTx/>
              <a:buNone/>
            </a:pPr>
            <a:r>
              <a:rPr lang="en-US" altLang="en-US" sz="1800"/>
              <a:t>You can use the </a:t>
            </a:r>
            <a:r>
              <a:rPr lang="en-US" altLang="en-US" sz="1800" i="1"/>
              <a:t>lambda</a:t>
            </a:r>
            <a:r>
              <a:rPr lang="en-US" altLang="en-US" sz="1800"/>
              <a:t> keyword to create small anonymous functions. These functions are called anonymous because they are not declared in the standard manner by using the </a:t>
            </a:r>
            <a:r>
              <a:rPr lang="en-US" altLang="en-US" sz="1800" i="1"/>
              <a:t>def</a:t>
            </a:r>
            <a:r>
              <a:rPr lang="en-US" altLang="en-US" sz="1800"/>
              <a:t> keyword.</a:t>
            </a:r>
          </a:p>
          <a:p>
            <a:r>
              <a:rPr lang="en-US" altLang="en-US" sz="1800"/>
              <a:t>Lambda forms can take any number of arguments but return just one value in the form of an expression. They cannot contain commands or multiple expressions.</a:t>
            </a:r>
          </a:p>
          <a:p>
            <a:r>
              <a:rPr lang="en-US" altLang="en-US" sz="1800"/>
              <a:t>An anonymous function cannot be a direct call to print because lambda requires an expression.</a:t>
            </a:r>
          </a:p>
          <a:p>
            <a:r>
              <a:rPr lang="en-US" altLang="en-US" sz="1800"/>
              <a:t>Lambda functions have their own local namespace and cannot access variables other than those in their parameter list and those in the global namespace.</a:t>
            </a:r>
          </a:p>
          <a:p>
            <a:r>
              <a:rPr lang="en-US" altLang="en-US" sz="1800"/>
              <a:t>Although it appears that lambda's are a one-line version of a function, they are not equivalent to </a:t>
            </a:r>
            <a:r>
              <a:rPr lang="en-US" altLang="en-US" sz="1800" i="1"/>
              <a:t>inline</a:t>
            </a:r>
            <a:r>
              <a:rPr lang="en-US" altLang="en-US" sz="1800"/>
              <a:t> statements in C or C++, whose purpose is by passing function stack allocation during invocation for performance reasons.</a:t>
            </a:r>
          </a:p>
          <a:p>
            <a:endParaRPr lang="en-US" altLang="en-US" sz="1800" b="1"/>
          </a:p>
          <a:p>
            <a:r>
              <a:rPr lang="en-US" altLang="en-US" sz="1800" b="1"/>
              <a:t>Syntax:</a:t>
            </a:r>
          </a:p>
          <a:p>
            <a:pPr lvl="1">
              <a:buFontTx/>
              <a:buNone/>
            </a:pPr>
            <a:r>
              <a:rPr lang="en-US" altLang="en-US" sz="1800">
                <a:latin typeface="Courier New" panose="02070309020205020404" pitchFamily="49" charset="0"/>
                <a:cs typeface="Courier New" panose="02070309020205020404" pitchFamily="49" charset="0"/>
              </a:rPr>
              <a:t>lambda [arg1 [,arg2,.....argn]]:expression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B1394330-7138-328D-149E-6CB34211EEB5}"/>
              </a:ext>
            </a:extLst>
          </p:cNvPr>
          <p:cNvSpPr>
            <a:spLocks noChangeArrowheads="1"/>
          </p:cNvSpPr>
          <p:nvPr/>
        </p:nvSpPr>
        <p:spPr bwMode="auto">
          <a:xfrm>
            <a:off x="1752600" y="990600"/>
            <a:ext cx="8915400" cy="609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endParaRPr lang="en-US" altLang="en-US"/>
          </a:p>
        </p:txBody>
      </p:sp>
      <p:sp>
        <p:nvSpPr>
          <p:cNvPr id="16387" name="Content Placeholder 4">
            <a:extLst>
              <a:ext uri="{FF2B5EF4-FFF2-40B4-BE49-F238E27FC236}">
                <a16:creationId xmlns:a16="http://schemas.microsoft.com/office/drawing/2014/main" id="{8047E615-B1B6-5422-56EE-C233D5FC37F9}"/>
              </a:ext>
            </a:extLst>
          </p:cNvPr>
          <p:cNvSpPr>
            <a:spLocks noGrp="1"/>
          </p:cNvSpPr>
          <p:nvPr>
            <p:ph idx="1"/>
          </p:nvPr>
        </p:nvSpPr>
        <p:spPr>
          <a:xfrm>
            <a:off x="2133600" y="381000"/>
            <a:ext cx="8153400" cy="6096000"/>
          </a:xfrm>
        </p:spPr>
        <p:txBody>
          <a:bodyPr/>
          <a:lstStyle/>
          <a:p>
            <a:pPr>
              <a:buFontTx/>
              <a:buNone/>
            </a:pPr>
            <a:r>
              <a:rPr lang="en-US" altLang="en-US" sz="2000" b="1" dirty="0"/>
              <a:t>Example:</a:t>
            </a:r>
          </a:p>
          <a:p>
            <a:r>
              <a:rPr lang="en-US" altLang="en-US" sz="2000" dirty="0"/>
              <a:t>Following is the example to show how </a:t>
            </a:r>
            <a:r>
              <a:rPr lang="en-US" altLang="en-US" sz="2000" i="1" dirty="0"/>
              <a:t>lambda</a:t>
            </a:r>
            <a:r>
              <a:rPr lang="en-US" altLang="en-US" sz="2000" dirty="0"/>
              <a:t> form of function works:</a:t>
            </a:r>
          </a:p>
          <a:p>
            <a:pPr lvl="1">
              <a:buFontTx/>
              <a:buNone/>
            </a:pPr>
            <a:r>
              <a:rPr lang="en-US" altLang="en-US" sz="2000" dirty="0">
                <a:latin typeface="Courier New" panose="02070309020205020404" pitchFamily="49" charset="0"/>
                <a:cs typeface="Courier New" panose="02070309020205020404" pitchFamily="49" charset="0"/>
              </a:rPr>
              <a:t>sum = lambda arg1, arg2: arg1 + arg2;</a:t>
            </a:r>
          </a:p>
          <a:p>
            <a:pPr lvl="1">
              <a:buFontTx/>
              <a:buNone/>
            </a:pPr>
            <a:r>
              <a:rPr lang="en-US" altLang="en-US" sz="2000" dirty="0">
                <a:latin typeface="Courier New" panose="02070309020205020404" pitchFamily="49" charset="0"/>
                <a:cs typeface="Courier New" panose="02070309020205020404" pitchFamily="49" charset="0"/>
              </a:rPr>
              <a:t>print ("Value of total : ", sum( 10, 20 )) </a:t>
            </a:r>
          </a:p>
          <a:p>
            <a:pPr lvl="1">
              <a:buFontTx/>
              <a:buNone/>
            </a:pPr>
            <a:r>
              <a:rPr lang="en-US" altLang="en-US" sz="2000" dirty="0">
                <a:latin typeface="Courier New" panose="02070309020205020404" pitchFamily="49" charset="0"/>
                <a:cs typeface="Courier New" panose="02070309020205020404" pitchFamily="49" charset="0"/>
              </a:rPr>
              <a:t>print ("Value of total : ", sum( 20, 20 ) )</a:t>
            </a:r>
          </a:p>
          <a:p>
            <a:r>
              <a:rPr lang="en-US" altLang="en-US" sz="2000" dirty="0"/>
              <a:t>This would produce following result:</a:t>
            </a:r>
          </a:p>
          <a:p>
            <a:pPr lvl="1">
              <a:buFontTx/>
              <a:buNone/>
            </a:pPr>
            <a:r>
              <a:rPr lang="en-US" altLang="en-US" sz="2000" dirty="0">
                <a:latin typeface="Courier New" panose="02070309020205020404" pitchFamily="49" charset="0"/>
                <a:cs typeface="Courier New" panose="02070309020205020404" pitchFamily="49" charset="0"/>
              </a:rPr>
              <a:t>Value of total : 30 </a:t>
            </a:r>
          </a:p>
          <a:p>
            <a:pPr lvl="1">
              <a:buFontTx/>
              <a:buNone/>
            </a:pPr>
            <a:r>
              <a:rPr lang="en-US" altLang="en-US" sz="2000" dirty="0">
                <a:latin typeface="Courier New" panose="02070309020205020404" pitchFamily="49" charset="0"/>
                <a:cs typeface="Courier New" panose="02070309020205020404" pitchFamily="49" charset="0"/>
              </a:rPr>
              <a:t>Value of total : 40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9F49B59-0D01-D1AD-BD76-A3646FEE8C94}"/>
              </a:ext>
            </a:extLst>
          </p:cNvPr>
          <p:cNvSpPr>
            <a:spLocks noGrp="1"/>
          </p:cNvSpPr>
          <p:nvPr>
            <p:ph type="title"/>
          </p:nvPr>
        </p:nvSpPr>
        <p:spPr>
          <a:xfrm>
            <a:off x="2133600" y="381000"/>
            <a:ext cx="8153400" cy="609600"/>
          </a:xfrm>
        </p:spPr>
        <p:txBody>
          <a:bodyPr>
            <a:normAutofit fontScale="90000"/>
          </a:bodyPr>
          <a:lstStyle/>
          <a:p>
            <a:r>
              <a:rPr lang="en-US" altLang="en-US" b="1"/>
              <a:t>Scope of Variables:</a:t>
            </a:r>
            <a:endParaRPr lang="en-US" altLang="en-US"/>
          </a:p>
        </p:txBody>
      </p:sp>
      <p:sp>
        <p:nvSpPr>
          <p:cNvPr id="17411" name="Content Placeholder 4">
            <a:extLst>
              <a:ext uri="{FF2B5EF4-FFF2-40B4-BE49-F238E27FC236}">
                <a16:creationId xmlns:a16="http://schemas.microsoft.com/office/drawing/2014/main" id="{08796044-0B17-7A32-B911-904368156ECA}"/>
              </a:ext>
            </a:extLst>
          </p:cNvPr>
          <p:cNvSpPr>
            <a:spLocks noGrp="1"/>
          </p:cNvSpPr>
          <p:nvPr>
            <p:ph idx="1"/>
          </p:nvPr>
        </p:nvSpPr>
        <p:spPr>
          <a:xfrm>
            <a:off x="2133600" y="1371600"/>
            <a:ext cx="8153400" cy="4800600"/>
          </a:xfrm>
        </p:spPr>
        <p:txBody>
          <a:bodyPr/>
          <a:lstStyle/>
          <a:p>
            <a:r>
              <a:rPr lang="en-US" altLang="en-US" sz="1800"/>
              <a:t>All variables in a program may not be accessible at all locations in that program. This depends on where you have declared a variable.</a:t>
            </a:r>
          </a:p>
          <a:p>
            <a:r>
              <a:rPr lang="en-US" altLang="en-US" sz="1800"/>
              <a:t>The scope of a variable determines the portion of the program where you can access a particular identifier. There are two basic scopes of variables in Python:</a:t>
            </a:r>
          </a:p>
          <a:p>
            <a:pPr lvl="1">
              <a:buFontTx/>
              <a:buNone/>
            </a:pPr>
            <a:r>
              <a:rPr lang="en-US" altLang="en-US" sz="1800">
                <a:latin typeface="Courier New" panose="02070309020205020404" pitchFamily="49" charset="0"/>
                <a:cs typeface="Courier New" panose="02070309020205020404" pitchFamily="49" charset="0"/>
              </a:rPr>
              <a:t>Global variables</a:t>
            </a:r>
          </a:p>
          <a:p>
            <a:pPr lvl="1">
              <a:buFontTx/>
              <a:buNone/>
            </a:pPr>
            <a:r>
              <a:rPr lang="en-US" altLang="en-US" sz="1800">
                <a:latin typeface="Courier New" panose="02070309020205020404" pitchFamily="49" charset="0"/>
                <a:cs typeface="Courier New" panose="02070309020205020404" pitchFamily="49" charset="0"/>
              </a:rPr>
              <a:t>Local variables</a:t>
            </a:r>
          </a:p>
          <a:p>
            <a:r>
              <a:rPr lang="en-US" altLang="en-US" sz="1800" b="1"/>
              <a:t>Global vs. Local variables:</a:t>
            </a:r>
          </a:p>
          <a:p>
            <a:r>
              <a:rPr lang="en-US" altLang="en-US" sz="1800"/>
              <a:t>Variables that are defined inside a function body have a local scope, and those defined outside have a global scope.</a:t>
            </a:r>
          </a:p>
          <a:p>
            <a:r>
              <a:rPr lang="en-US" altLang="en-US" sz="1800"/>
              <a:t>This means that local variables can be accessed only inside the function in which they are declared whereas global variables can be accessed throughout the program body by all functions. When you call a function, the variables declared inside it are brought into scope.</a:t>
            </a:r>
          </a:p>
          <a:p>
            <a:pPr>
              <a:buFontTx/>
              <a:buNone/>
            </a:pPr>
            <a:endParaRPr lang="en-US" altLang="en-US"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2193B31E-3595-27FB-12DB-0504D9A56943}"/>
              </a:ext>
            </a:extLst>
          </p:cNvPr>
          <p:cNvSpPr>
            <a:spLocks noChangeArrowheads="1"/>
          </p:cNvSpPr>
          <p:nvPr/>
        </p:nvSpPr>
        <p:spPr bwMode="auto">
          <a:xfrm>
            <a:off x="1752600" y="1066800"/>
            <a:ext cx="8915400"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endParaRPr lang="en-US" altLang="en-US"/>
          </a:p>
        </p:txBody>
      </p:sp>
      <p:sp>
        <p:nvSpPr>
          <p:cNvPr id="18435" name="Content Placeholder 2">
            <a:extLst>
              <a:ext uri="{FF2B5EF4-FFF2-40B4-BE49-F238E27FC236}">
                <a16:creationId xmlns:a16="http://schemas.microsoft.com/office/drawing/2014/main" id="{94EFA362-A6E1-60D0-9EBB-A5ED9F8EFEA6}"/>
              </a:ext>
            </a:extLst>
          </p:cNvPr>
          <p:cNvSpPr>
            <a:spLocks noGrp="1"/>
          </p:cNvSpPr>
          <p:nvPr>
            <p:ph idx="1"/>
          </p:nvPr>
        </p:nvSpPr>
        <p:spPr>
          <a:xfrm>
            <a:off x="2133600" y="304800"/>
            <a:ext cx="8153400" cy="5867400"/>
          </a:xfrm>
        </p:spPr>
        <p:txBody>
          <a:bodyPr/>
          <a:lstStyle/>
          <a:p>
            <a:r>
              <a:rPr lang="en-US" altLang="en-US" sz="2000" b="1" dirty="0"/>
              <a:t>Example:</a:t>
            </a:r>
          </a:p>
          <a:p>
            <a:pPr lvl="1">
              <a:buFontTx/>
              <a:buNone/>
            </a:pPr>
            <a:r>
              <a:rPr lang="en-US" altLang="en-US" sz="1800" dirty="0">
                <a:latin typeface="Courier New" panose="02070309020205020404" pitchFamily="49" charset="0"/>
                <a:cs typeface="Courier New" panose="02070309020205020404" pitchFamily="49" charset="0"/>
              </a:rPr>
              <a:t>total = 0; # This is global variable. </a:t>
            </a:r>
          </a:p>
          <a:p>
            <a:pPr lvl="1">
              <a:buFontTx/>
              <a:buNone/>
            </a:pPr>
            <a:r>
              <a:rPr lang="en-US" altLang="en-US" sz="1800" dirty="0">
                <a:latin typeface="Courier New" panose="02070309020205020404" pitchFamily="49" charset="0"/>
                <a:cs typeface="Courier New" panose="02070309020205020404" pitchFamily="49" charset="0"/>
              </a:rPr>
              <a:t>def sum( arg1, arg2 ): </a:t>
            </a:r>
          </a:p>
          <a:p>
            <a:pPr lvl="1">
              <a:buFontTx/>
              <a:buNone/>
            </a:pPr>
            <a:r>
              <a:rPr lang="en-US" altLang="en-US" sz="1800" dirty="0">
                <a:latin typeface="Courier New" panose="02070309020205020404" pitchFamily="49" charset="0"/>
                <a:cs typeface="Courier New" panose="02070309020205020404" pitchFamily="49" charset="0"/>
              </a:rPr>
              <a:t>	"Add both the parameters"</a:t>
            </a:r>
          </a:p>
          <a:p>
            <a:pPr lvl="1">
              <a:buFontTx/>
              <a:buNone/>
            </a:pPr>
            <a:r>
              <a:rPr lang="en-US" altLang="en-US" sz="1800" dirty="0">
                <a:latin typeface="Courier New" panose="02070309020205020404" pitchFamily="49" charset="0"/>
                <a:cs typeface="Courier New" panose="02070309020205020404" pitchFamily="49" charset="0"/>
              </a:rPr>
              <a:t>	total = arg1 + arg2; </a:t>
            </a:r>
          </a:p>
          <a:p>
            <a:pPr lvl="1">
              <a:buFontTx/>
              <a:buNone/>
            </a:pPr>
            <a:r>
              <a:rPr lang="en-US" altLang="en-US" sz="1800" dirty="0">
                <a:latin typeface="Courier New" panose="02070309020205020404" pitchFamily="49" charset="0"/>
                <a:cs typeface="Courier New" panose="02070309020205020404" pitchFamily="49" charset="0"/>
              </a:rPr>
              <a:t>	print "Inside the function local total : ", total </a:t>
            </a:r>
          </a:p>
          <a:p>
            <a:pPr lvl="1">
              <a:buFontTx/>
              <a:buNone/>
            </a:pPr>
            <a:r>
              <a:rPr lang="en-US" altLang="en-US" sz="1800" dirty="0">
                <a:latin typeface="Courier New" panose="02070309020205020404" pitchFamily="49" charset="0"/>
                <a:cs typeface="Courier New" panose="02070309020205020404" pitchFamily="49" charset="0"/>
              </a:rPr>
              <a:t>	return total; </a:t>
            </a:r>
          </a:p>
          <a:p>
            <a:pPr lvl="1">
              <a:buFontTx/>
              <a:buNone/>
            </a:pPr>
            <a:r>
              <a:rPr lang="en-US" altLang="en-US" sz="1800" dirty="0">
                <a:latin typeface="Courier New" panose="02070309020205020404" pitchFamily="49" charset="0"/>
                <a:cs typeface="Courier New" panose="02070309020205020404" pitchFamily="49" charset="0"/>
              </a:rPr>
              <a:t># Now you can call sum function </a:t>
            </a:r>
          </a:p>
          <a:p>
            <a:pPr lvl="1">
              <a:buFontTx/>
              <a:buNone/>
            </a:pPr>
            <a:r>
              <a:rPr lang="en-US" altLang="en-US" sz="1800" dirty="0">
                <a:latin typeface="Courier New" panose="02070309020205020404" pitchFamily="49" charset="0"/>
                <a:cs typeface="Courier New" panose="02070309020205020404" pitchFamily="49" charset="0"/>
              </a:rPr>
              <a:t>sum( 10, 20 ); </a:t>
            </a:r>
          </a:p>
          <a:p>
            <a:pPr lvl="1">
              <a:buFontTx/>
              <a:buNone/>
            </a:pPr>
            <a:r>
              <a:rPr lang="en-US" altLang="en-US" sz="1800" dirty="0">
                <a:latin typeface="Courier New" panose="02070309020205020404" pitchFamily="49" charset="0"/>
                <a:cs typeface="Courier New" panose="02070309020205020404" pitchFamily="49" charset="0"/>
              </a:rPr>
              <a:t>print "Outside the function global total : ", total</a:t>
            </a:r>
          </a:p>
          <a:p>
            <a:r>
              <a:rPr lang="en-US" altLang="en-US" sz="2000" dirty="0"/>
              <a:t> This would produce following result:</a:t>
            </a:r>
          </a:p>
          <a:p>
            <a:pPr lvl="1">
              <a:buFontTx/>
              <a:buNone/>
            </a:pPr>
            <a:r>
              <a:rPr lang="en-US" altLang="en-US" sz="1800" dirty="0">
                <a:latin typeface="Courier New" panose="02070309020205020404" pitchFamily="49" charset="0"/>
                <a:cs typeface="Courier New" panose="02070309020205020404" pitchFamily="49" charset="0"/>
              </a:rPr>
              <a:t>Inside the function local total : 30 </a:t>
            </a:r>
          </a:p>
          <a:p>
            <a:pPr lvl="1">
              <a:buFontTx/>
              <a:buNone/>
            </a:pPr>
            <a:r>
              <a:rPr lang="en-US" altLang="en-US" sz="1800" dirty="0">
                <a:latin typeface="Courier New" panose="02070309020205020404" pitchFamily="49" charset="0"/>
                <a:cs typeface="Courier New" panose="02070309020205020404" pitchFamily="49" charset="0"/>
              </a:rPr>
              <a:t>Outside the function global total : 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9AD61A2F-9F30-B975-F7D1-9B540D62C21E}"/>
              </a:ext>
            </a:extLst>
          </p:cNvPr>
          <p:cNvSpPr txBox="1">
            <a:spLocks noChangeArrowheads="1"/>
          </p:cNvSpPr>
          <p:nvPr/>
        </p:nvSpPr>
        <p:spPr bwMode="auto">
          <a:xfrm>
            <a:off x="2209800" y="2644776"/>
            <a:ext cx="77724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latin typeface="Tahoma" panose="020B0604030504040204" pitchFamily="34" charset="0"/>
              </a:rPr>
              <a:t>Higher Order Functions</a:t>
            </a:r>
          </a:p>
        </p:txBody>
      </p:sp>
      <p:sp>
        <p:nvSpPr>
          <p:cNvPr id="4098" name="Text Box 2">
            <a:extLst>
              <a:ext uri="{FF2B5EF4-FFF2-40B4-BE49-F238E27FC236}">
                <a16:creationId xmlns:a16="http://schemas.microsoft.com/office/drawing/2014/main" id="{07A76A94-1905-F131-5026-4EB15D20F1E8}"/>
              </a:ext>
            </a:extLst>
          </p:cNvPr>
          <p:cNvSpPr txBox="1">
            <a:spLocks noChangeArrowheads="1"/>
          </p:cNvSpPr>
          <p:nvPr/>
        </p:nvSpPr>
        <p:spPr bwMode="auto">
          <a:xfrm>
            <a:off x="2895600" y="6019800"/>
            <a:ext cx="64008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spcBef>
                <a:spcPts val="250"/>
              </a:spcBef>
            </a:pPr>
            <a:r>
              <a:rPr lang="en-US" altLang="en-US" sz="1000" dirty="0">
                <a:latin typeface="Tahoma" panose="020B0604030504040204" pitchFamily="34" charset="0"/>
              </a:rPr>
              <a:t>Special thanks to Scott </a:t>
            </a:r>
            <a:r>
              <a:rPr lang="en-US" altLang="en-US" sz="1000" dirty="0" err="1">
                <a:latin typeface="Tahoma" panose="020B0604030504040204" pitchFamily="34" charset="0"/>
              </a:rPr>
              <a:t>Shawcroft</a:t>
            </a:r>
            <a:r>
              <a:rPr lang="en-US" altLang="en-US" sz="1000" dirty="0">
                <a:latin typeface="Tahoma" panose="020B0604030504040204" pitchFamily="34" charset="0"/>
              </a:rPr>
              <a:t>, Ryan Tucker, and Paul Beck for their work on these slides.</a:t>
            </a:r>
          </a:p>
          <a:p>
            <a:pPr algn="ctr">
              <a:spcBef>
                <a:spcPts val="250"/>
              </a:spcBef>
            </a:pPr>
            <a:r>
              <a:rPr lang="en-US" altLang="en-US" sz="1000" dirty="0">
                <a:latin typeface="Tahoma" panose="020B0604030504040204" pitchFamily="34" charset="0"/>
              </a:rPr>
              <a:t>Except where otherwise noted, this work is licensed under:</a:t>
            </a:r>
            <a:br>
              <a:rPr lang="en-US" altLang="en-US" sz="1000" dirty="0">
                <a:latin typeface="Tahoma" panose="020B0604030504040204" pitchFamily="34" charset="0"/>
              </a:rPr>
            </a:br>
            <a:r>
              <a:rPr lang="en-US" altLang="en-US" sz="1000" u="sng" dirty="0">
                <a:latin typeface="Tahoma" panose="020B0604030504040204" pitchFamily="34" charset="0"/>
              </a:rPr>
              <a:t>http://</a:t>
            </a:r>
            <a:r>
              <a:rPr lang="en-US" altLang="en-US" sz="1000" u="sng" dirty="0" err="1">
                <a:latin typeface="Tahoma" panose="020B0604030504040204" pitchFamily="34" charset="0"/>
              </a:rPr>
              <a:t>creativecommons.org</a:t>
            </a:r>
            <a:r>
              <a:rPr lang="en-US" altLang="en-US" sz="1000" u="sng" dirty="0">
                <a:latin typeface="Tahoma" panose="020B0604030504040204" pitchFamily="34" charset="0"/>
              </a:rPr>
              <a:t>/licenses/by-</a:t>
            </a:r>
            <a:r>
              <a:rPr lang="en-US" altLang="en-US" sz="1000" u="sng" dirty="0" err="1">
                <a:latin typeface="Tahoma" panose="020B0604030504040204" pitchFamily="34" charset="0"/>
              </a:rPr>
              <a:t>nc</a:t>
            </a:r>
            <a:r>
              <a:rPr lang="en-US" altLang="en-US" sz="1000" u="sng" dirty="0">
                <a:latin typeface="Tahoma" panose="020B0604030504040204" pitchFamily="34" charset="0"/>
              </a:rPr>
              <a:t>-</a:t>
            </a:r>
            <a:r>
              <a:rPr lang="en-US" altLang="en-US" sz="1000" u="sng" dirty="0" err="1">
                <a:latin typeface="Tahoma" panose="020B0604030504040204" pitchFamily="34" charset="0"/>
              </a:rPr>
              <a:t>sa</a:t>
            </a:r>
            <a:r>
              <a:rPr lang="en-US" altLang="en-US" sz="1000" u="sng" dirty="0">
                <a:latin typeface="Tahoma" panose="020B0604030504040204" pitchFamily="34" charset="0"/>
              </a:rPr>
              <a:t>/3.0</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a:extLst>
              <a:ext uri="{FF2B5EF4-FFF2-40B4-BE49-F238E27FC236}">
                <a16:creationId xmlns:a16="http://schemas.microsoft.com/office/drawing/2014/main" id="{55495A20-BD9B-E56C-BF62-2F3205CA80AB}"/>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Functions as parameters</a:t>
            </a:r>
          </a:p>
        </p:txBody>
      </p:sp>
      <p:sp>
        <p:nvSpPr>
          <p:cNvPr id="5122" name="Text Box 2">
            <a:extLst>
              <a:ext uri="{FF2B5EF4-FFF2-40B4-BE49-F238E27FC236}">
                <a16:creationId xmlns:a16="http://schemas.microsoft.com/office/drawing/2014/main" id="{7D32AD93-86EF-4DF2-C5F6-E40C1D7982C3}"/>
              </a:ext>
            </a:extLst>
          </p:cNvPr>
          <p:cNvSpPr txBox="1">
            <a:spLocks noChangeArrowheads="1"/>
          </p:cNvSpPr>
          <p:nvPr/>
        </p:nvSpPr>
        <p:spPr bwMode="auto">
          <a:xfrm>
            <a:off x="1828800" y="1295400"/>
            <a:ext cx="8686800"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2pPr>
            <a:lvl3pPr indent="-2254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600"/>
              </a:spcBef>
              <a:buFont typeface="Tahoma" panose="020B0604030504040204" pitchFamily="34" charset="0"/>
              <a:buChar char="•"/>
            </a:pPr>
            <a:r>
              <a:rPr lang="en-US" altLang="en-US">
                <a:latin typeface="Tahoma" panose="020B0604030504040204" pitchFamily="34" charset="0"/>
              </a:rPr>
              <a:t>Have you ever wanted to pass an entire function as a parameter</a:t>
            </a:r>
          </a:p>
          <a:p>
            <a:pPr>
              <a:spcBef>
                <a:spcPts val="600"/>
              </a:spcBef>
              <a:buFont typeface="Tahoma" panose="020B0604030504040204" pitchFamily="34" charset="0"/>
              <a:buChar char="•"/>
            </a:pPr>
            <a:r>
              <a:rPr lang="en-US" altLang="en-US">
                <a:latin typeface="Tahoma" panose="020B0604030504040204" pitchFamily="34" charset="0"/>
              </a:rPr>
              <a:t>Python has functions as first-class citizens, so you can do this</a:t>
            </a:r>
          </a:p>
          <a:p>
            <a:pPr>
              <a:spcBef>
                <a:spcPts val="600"/>
              </a:spcBef>
              <a:buFont typeface="Tahoma" panose="020B0604030504040204" pitchFamily="34" charset="0"/>
              <a:buChar char="•"/>
            </a:pPr>
            <a:r>
              <a:rPr lang="en-US" altLang="en-US">
                <a:latin typeface="Tahoma" panose="020B0604030504040204" pitchFamily="34" charset="0"/>
              </a:rPr>
              <a:t>You simply pass the functions by name</a:t>
            </a:r>
          </a:p>
          <a:p>
            <a:pPr>
              <a:spcBef>
                <a:spcPts val="600"/>
              </a:spcBef>
            </a:pPr>
            <a:endParaRPr lang="en-US" altLang="en-US">
              <a:latin typeface="Tahoma" panose="020B0604030504040204" pitchFamily="34" charset="0"/>
            </a:endParaRPr>
          </a:p>
          <a:p>
            <a:pPr lvl="2">
              <a:spcBef>
                <a:spcPts val="500"/>
              </a:spcBef>
            </a:pPr>
            <a:endParaRPr lang="en-US" altLang="en-US">
              <a:latin typeface="Tahoma" panose="020B060403050404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42C8-0D23-3A30-2B17-BDAF7829662A}"/>
              </a:ext>
            </a:extLst>
          </p:cNvPr>
          <p:cNvSpPr>
            <a:spLocks noGrp="1"/>
          </p:cNvSpPr>
          <p:nvPr>
            <p:ph type="title"/>
          </p:nvPr>
        </p:nvSpPr>
        <p:spPr/>
        <p:txBody>
          <a:bodyPr/>
          <a:lstStyle/>
          <a:p>
            <a:r>
              <a:rPr lang="en-US" dirty="0"/>
              <a:t>Function Definition</a:t>
            </a:r>
          </a:p>
        </p:txBody>
      </p:sp>
      <p:sp>
        <p:nvSpPr>
          <p:cNvPr id="3" name="Content Placeholder 2">
            <a:extLst>
              <a:ext uri="{FF2B5EF4-FFF2-40B4-BE49-F238E27FC236}">
                <a16:creationId xmlns:a16="http://schemas.microsoft.com/office/drawing/2014/main" id="{4F606D0D-1149-C4E1-344E-DDD720ED67C2}"/>
              </a:ext>
            </a:extLst>
          </p:cNvPr>
          <p:cNvSpPr>
            <a:spLocks noGrp="1"/>
          </p:cNvSpPr>
          <p:nvPr>
            <p:ph idx="1"/>
          </p:nvPr>
        </p:nvSpPr>
        <p:spPr/>
        <p:txBody>
          <a:bodyPr/>
          <a:lstStyle/>
          <a:p>
            <a:r>
              <a:rPr lang="en-US" altLang="en-US" sz="2800" dirty="0"/>
              <a:t>A function is a block of organized, reusable code that is used to perform a single, related action. </a:t>
            </a:r>
          </a:p>
          <a:p>
            <a:r>
              <a:rPr lang="en-US" altLang="en-US" sz="2800" dirty="0"/>
              <a:t>Functions provides better modularity for your application and a high degree of code reusing.</a:t>
            </a:r>
          </a:p>
          <a:p>
            <a:r>
              <a:rPr lang="en-US" altLang="en-US" sz="2800" dirty="0"/>
              <a:t>As you already know, Python gives you many built-in functions like print() etc. but you can also create your own functions. These functions are called </a:t>
            </a:r>
            <a:r>
              <a:rPr lang="en-US" altLang="en-US" sz="2800" i="1" dirty="0"/>
              <a:t>user-defined functions.</a:t>
            </a:r>
            <a:endParaRPr lang="en-US" altLang="en-US" sz="2800" dirty="0"/>
          </a:p>
          <a:p>
            <a:endParaRPr lang="en-US" dirty="0"/>
          </a:p>
        </p:txBody>
      </p:sp>
    </p:spTree>
    <p:extLst>
      <p:ext uri="{BB962C8B-B14F-4D97-AF65-F5344CB8AC3E}">
        <p14:creationId xmlns:p14="http://schemas.microsoft.com/office/powerpoint/2010/main" val="319266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F10AF6C5-BF0E-9276-169F-A66EE6BDF07B}"/>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Higher-Order Functions</a:t>
            </a:r>
          </a:p>
        </p:txBody>
      </p:sp>
      <p:sp>
        <p:nvSpPr>
          <p:cNvPr id="6146" name="Text Box 2">
            <a:extLst>
              <a:ext uri="{FF2B5EF4-FFF2-40B4-BE49-F238E27FC236}">
                <a16:creationId xmlns:a16="http://schemas.microsoft.com/office/drawing/2014/main" id="{ED8A3A87-CC4B-C1C1-C109-8D4A12ED5832}"/>
              </a:ext>
            </a:extLst>
          </p:cNvPr>
          <p:cNvSpPr txBox="1">
            <a:spLocks noChangeArrowheads="1"/>
          </p:cNvSpPr>
          <p:nvPr/>
        </p:nvSpPr>
        <p:spPr bwMode="auto">
          <a:xfrm>
            <a:off x="1828800" y="1295401"/>
            <a:ext cx="8686800" cy="490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2pPr>
            <a:lvl3pPr indent="-2254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600"/>
              </a:spcBef>
              <a:buFont typeface="Tahoma" panose="020B0604030504040204" pitchFamily="34" charset="0"/>
              <a:buChar char="•"/>
            </a:pPr>
            <a:r>
              <a:rPr lang="en-US" altLang="en-US">
                <a:latin typeface="Tahoma" panose="020B0604030504040204" pitchFamily="34" charset="0"/>
              </a:rPr>
              <a:t>A higher-order function is a function that takes another function as a parameter</a:t>
            </a:r>
          </a:p>
          <a:p>
            <a:pPr>
              <a:spcBef>
                <a:spcPts val="600"/>
              </a:spcBef>
              <a:buFont typeface="Tahoma" panose="020B0604030504040204" pitchFamily="34" charset="0"/>
              <a:buChar char="•"/>
            </a:pPr>
            <a:r>
              <a:rPr lang="en-US" altLang="en-US">
                <a:latin typeface="Tahoma" panose="020B0604030504040204" pitchFamily="34" charset="0"/>
              </a:rPr>
              <a:t>They are “higher-order” because it’s a function of a function</a:t>
            </a:r>
          </a:p>
          <a:p>
            <a:pPr>
              <a:spcBef>
                <a:spcPts val="600"/>
              </a:spcBef>
              <a:buFont typeface="Tahoma" panose="020B0604030504040204" pitchFamily="34" charset="0"/>
              <a:buChar char="•"/>
            </a:pPr>
            <a:r>
              <a:rPr lang="en-US" altLang="en-US">
                <a:latin typeface="Tahoma" panose="020B0604030504040204" pitchFamily="34" charset="0"/>
              </a:rPr>
              <a:t>Examples</a:t>
            </a:r>
          </a:p>
          <a:p>
            <a:pPr lvl="1">
              <a:spcBef>
                <a:spcPts val="550"/>
              </a:spcBef>
              <a:buFont typeface="Tahoma" panose="020B0604030504040204" pitchFamily="34" charset="0"/>
              <a:buChar char="–"/>
            </a:pPr>
            <a:r>
              <a:rPr lang="en-US" altLang="en-US" sz="2200">
                <a:latin typeface="Tahoma" panose="020B0604030504040204" pitchFamily="34" charset="0"/>
              </a:rPr>
              <a:t>Map</a:t>
            </a:r>
          </a:p>
          <a:p>
            <a:pPr lvl="1">
              <a:spcBef>
                <a:spcPts val="550"/>
              </a:spcBef>
              <a:buFont typeface="Tahoma" panose="020B0604030504040204" pitchFamily="34" charset="0"/>
              <a:buChar char="–"/>
            </a:pPr>
            <a:r>
              <a:rPr lang="en-US" altLang="en-US" sz="2200">
                <a:latin typeface="Tahoma" panose="020B0604030504040204" pitchFamily="34" charset="0"/>
              </a:rPr>
              <a:t>Reduce</a:t>
            </a:r>
          </a:p>
          <a:p>
            <a:pPr lvl="1">
              <a:spcBef>
                <a:spcPts val="550"/>
              </a:spcBef>
              <a:buFont typeface="Tahoma" panose="020B0604030504040204" pitchFamily="34" charset="0"/>
              <a:buChar char="–"/>
            </a:pPr>
            <a:r>
              <a:rPr lang="en-US" altLang="en-US" sz="2200">
                <a:latin typeface="Tahoma" panose="020B0604030504040204" pitchFamily="34" charset="0"/>
              </a:rPr>
              <a:t>Filter</a:t>
            </a:r>
          </a:p>
          <a:p>
            <a:pPr>
              <a:spcBef>
                <a:spcPts val="600"/>
              </a:spcBef>
              <a:buFont typeface="Tahoma" panose="020B0604030504040204" pitchFamily="34" charset="0"/>
              <a:buChar char="•"/>
            </a:pPr>
            <a:r>
              <a:rPr lang="en-US" altLang="en-US">
                <a:latin typeface="Tahoma" panose="020B0604030504040204" pitchFamily="34" charset="0"/>
              </a:rPr>
              <a:t>Lambda works great as a parameter to higher-order functions if you can deal with its limitations</a:t>
            </a:r>
          </a:p>
          <a:p>
            <a:pPr>
              <a:spcBef>
                <a:spcPts val="600"/>
              </a:spcBef>
            </a:pPr>
            <a:endParaRPr lang="en-US" altLang="en-US">
              <a:latin typeface="Tahoma" panose="020B0604030504040204" pitchFamily="34" charset="0"/>
            </a:endParaRPr>
          </a:p>
          <a:p>
            <a:pPr lvl="2">
              <a:spcBef>
                <a:spcPts val="500"/>
              </a:spcBef>
            </a:pPr>
            <a:endParaRPr lang="en-US" altLang="en-US">
              <a:latin typeface="Tahoma" panose="020B060403050404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a:extLst>
              <a:ext uri="{FF2B5EF4-FFF2-40B4-BE49-F238E27FC236}">
                <a16:creationId xmlns:a16="http://schemas.microsoft.com/office/drawing/2014/main" id="{8D0B318D-1CCB-049A-9546-7FD831258929}"/>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Map</a:t>
            </a:r>
          </a:p>
        </p:txBody>
      </p:sp>
      <p:sp>
        <p:nvSpPr>
          <p:cNvPr id="7170" name="Text Box 2">
            <a:extLst>
              <a:ext uri="{FF2B5EF4-FFF2-40B4-BE49-F238E27FC236}">
                <a16:creationId xmlns:a16="http://schemas.microsoft.com/office/drawing/2014/main" id="{A8DCFE3E-7E59-37C5-5813-8D9ACBBC5AAD}"/>
              </a:ext>
            </a:extLst>
          </p:cNvPr>
          <p:cNvSpPr txBox="1">
            <a:spLocks noChangeArrowheads="1"/>
          </p:cNvSpPr>
          <p:nvPr/>
        </p:nvSpPr>
        <p:spPr bwMode="auto">
          <a:xfrm>
            <a:off x="1828800" y="1295400"/>
            <a:ext cx="86868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1pPr>
            <a:lvl2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2pPr>
            <a:lvl3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3pPr>
            <a:lvl4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4pPr>
            <a:lvl5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US" altLang="en-US">
                <a:latin typeface="Tahoma" panose="020B0604030504040204" pitchFamily="34" charset="0"/>
              </a:rPr>
              <a:t>			</a:t>
            </a:r>
            <a:r>
              <a:rPr lang="en-US" altLang="en-US" sz="2800">
                <a:latin typeface="Courier New" panose="02070309020205020404" pitchFamily="49" charset="0"/>
                <a:cs typeface="Courier New" panose="02070309020205020404" pitchFamily="49" charset="0"/>
              </a:rPr>
              <a:t>map(</a:t>
            </a:r>
            <a:r>
              <a:rPr lang="en-US" altLang="en-US" sz="2800" b="1">
                <a:latin typeface="Courier New" panose="02070309020205020404" pitchFamily="49" charset="0"/>
                <a:cs typeface="Courier New" panose="02070309020205020404" pitchFamily="49" charset="0"/>
              </a:rPr>
              <a:t>function</a:t>
            </a:r>
            <a:r>
              <a:rPr lang="en-US" altLang="en-US" sz="2800">
                <a:latin typeface="Courier New" panose="02070309020205020404" pitchFamily="49" charset="0"/>
                <a:cs typeface="Courier New" panose="02070309020205020404" pitchFamily="49" charset="0"/>
              </a:rPr>
              <a:t>, </a:t>
            </a:r>
            <a:r>
              <a:rPr lang="en-US" altLang="en-US" sz="2800" b="1">
                <a:latin typeface="Courier New" panose="02070309020205020404" pitchFamily="49" charset="0"/>
                <a:cs typeface="Courier New" panose="02070309020205020404" pitchFamily="49" charset="0"/>
              </a:rPr>
              <a:t>iterable, ...</a:t>
            </a:r>
            <a:r>
              <a:rPr lang="en-US" altLang="en-US" sz="2800">
                <a:latin typeface="Courier New" panose="02070309020205020404" pitchFamily="49" charset="0"/>
                <a:cs typeface="Courier New" panose="02070309020205020404" pitchFamily="49" charset="0"/>
              </a:rPr>
              <a:t>)</a:t>
            </a:r>
          </a:p>
          <a:p>
            <a:pPr>
              <a:spcBef>
                <a:spcPts val="700"/>
              </a:spcBef>
            </a:pPr>
            <a:endParaRPr lang="en-US" altLang="en-US" sz="2800">
              <a:latin typeface="Tahoma" panose="020B0604030504040204" pitchFamily="34" charset="0"/>
              <a:cs typeface="Courier New" panose="02070309020205020404" pitchFamily="49" charset="0"/>
            </a:endParaRPr>
          </a:p>
          <a:p>
            <a:pPr>
              <a:spcBef>
                <a:spcPts val="700"/>
              </a:spcBef>
              <a:buFont typeface="Tahoma" panose="020B0604030504040204" pitchFamily="34" charset="0"/>
              <a:buChar char="•"/>
            </a:pPr>
            <a:r>
              <a:rPr lang="en-US" altLang="en-US" sz="2800">
                <a:latin typeface="Tahoma" panose="020B0604030504040204" pitchFamily="34" charset="0"/>
                <a:cs typeface="Courier New" panose="02070309020205020404" pitchFamily="49" charset="0"/>
              </a:rPr>
              <a:t>Map applies </a:t>
            </a:r>
            <a:r>
              <a:rPr lang="en-US" altLang="en-US" sz="2800" b="1">
                <a:latin typeface="Tahoma" panose="020B0604030504040204" pitchFamily="34" charset="0"/>
                <a:cs typeface="Courier New" panose="02070309020205020404" pitchFamily="49" charset="0"/>
              </a:rPr>
              <a:t>function </a:t>
            </a:r>
            <a:r>
              <a:rPr lang="en-US" altLang="en-US" sz="2800">
                <a:latin typeface="Tahoma" panose="020B0604030504040204" pitchFamily="34" charset="0"/>
                <a:cs typeface="Courier New" panose="02070309020205020404" pitchFamily="49" charset="0"/>
              </a:rPr>
              <a:t>to each element of </a:t>
            </a:r>
            <a:r>
              <a:rPr lang="en-US" altLang="en-US" sz="2800" b="1">
                <a:latin typeface="Tahoma" panose="020B0604030504040204" pitchFamily="34" charset="0"/>
                <a:cs typeface="Courier New" panose="02070309020205020404" pitchFamily="49" charset="0"/>
              </a:rPr>
              <a:t>iterable </a:t>
            </a:r>
            <a:r>
              <a:rPr lang="en-US" altLang="en-US" sz="2800">
                <a:latin typeface="Tahoma" panose="020B0604030504040204" pitchFamily="34" charset="0"/>
                <a:cs typeface="Courier New" panose="02070309020205020404" pitchFamily="49" charset="0"/>
              </a:rPr>
              <a:t>and creates a list of the results</a:t>
            </a:r>
          </a:p>
          <a:p>
            <a:pPr>
              <a:spcBef>
                <a:spcPts val="700"/>
              </a:spcBef>
              <a:buFont typeface="Tahoma" panose="020B0604030504040204" pitchFamily="34" charset="0"/>
              <a:buChar char="•"/>
            </a:pPr>
            <a:r>
              <a:rPr lang="en-US" altLang="en-US" sz="2800">
                <a:latin typeface="Tahoma" panose="020B0604030504040204" pitchFamily="34" charset="0"/>
                <a:cs typeface="Courier New" panose="02070309020205020404" pitchFamily="49" charset="0"/>
              </a:rPr>
              <a:t>You can optionally provide more iterables as parameters to map and it will place tuples in the result list</a:t>
            </a:r>
          </a:p>
          <a:p>
            <a:pPr>
              <a:spcBef>
                <a:spcPts val="700"/>
              </a:spcBef>
              <a:buFont typeface="Tahoma" panose="020B0604030504040204" pitchFamily="34" charset="0"/>
              <a:buChar char="•"/>
            </a:pPr>
            <a:r>
              <a:rPr lang="en-US" altLang="en-US" sz="2800">
                <a:latin typeface="Tahoma" panose="020B0604030504040204" pitchFamily="34" charset="0"/>
                <a:cs typeface="Courier New" panose="02070309020205020404" pitchFamily="49" charset="0"/>
              </a:rPr>
              <a:t>Map returns an iterator which can be cast to list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a:extLst>
              <a:ext uri="{FF2B5EF4-FFF2-40B4-BE49-F238E27FC236}">
                <a16:creationId xmlns:a16="http://schemas.microsoft.com/office/drawing/2014/main" id="{94850647-738C-CC1B-F3DE-E48C5498B66D}"/>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Map Example</a:t>
            </a:r>
          </a:p>
        </p:txBody>
      </p:sp>
      <p:graphicFrame>
        <p:nvGraphicFramePr>
          <p:cNvPr id="8194" name="Group 2">
            <a:extLst>
              <a:ext uri="{FF2B5EF4-FFF2-40B4-BE49-F238E27FC236}">
                <a16:creationId xmlns:a16="http://schemas.microsoft.com/office/drawing/2014/main" id="{54DF84BC-C611-25E1-20FA-878C59E301BB}"/>
              </a:ext>
            </a:extLst>
          </p:cNvPr>
          <p:cNvGraphicFramePr>
            <a:graphicFrameLocks noGrp="1"/>
          </p:cNvGraphicFramePr>
          <p:nvPr/>
        </p:nvGraphicFramePr>
        <p:xfrm>
          <a:off x="1981200" y="2057400"/>
          <a:ext cx="8078788" cy="3098148"/>
        </p:xfrm>
        <a:graphic>
          <a:graphicData uri="http://schemas.openxmlformats.org/drawingml/2006/table">
            <a:tbl>
              <a:tblPr/>
              <a:tblGrid>
                <a:gridCol w="458788">
                  <a:extLst>
                    <a:ext uri="{9D8B030D-6E8A-4147-A177-3AD203B41FA5}">
                      <a16:colId xmlns:a16="http://schemas.microsoft.com/office/drawing/2014/main" val="1266207786"/>
                    </a:ext>
                  </a:extLst>
                </a:gridCol>
                <a:gridCol w="7620000">
                  <a:extLst>
                    <a:ext uri="{9D8B030D-6E8A-4147-A177-3AD203B41FA5}">
                      <a16:colId xmlns:a16="http://schemas.microsoft.com/office/drawing/2014/main" val="2445141773"/>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a:ln>
                            <a:noFill/>
                          </a:ln>
                          <a:solidFill>
                            <a:srgbClr val="FFFFFF"/>
                          </a:solidFill>
                          <a:effectLst/>
                          <a:latin typeface="Tahoma" panose="020B0604030504040204" pitchFamily="34" charset="0"/>
                          <a:ea typeface="ヒラギノ角ゴ Pro W3" panose="020B0300000000000000" pitchFamily="34" charset="-128"/>
                        </a:rPr>
                        <a:t>Example</a:t>
                      </a: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767953294"/>
                  </a:ext>
                </a:extLst>
              </a:tr>
              <a:tr h="2705100">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5</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6</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7</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endParaRP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[0, 4, 7, 2, 1, 0 , 9 , 3, 5, 6, 8, 0, 3]</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list(map(lambda x : x % 5, nums))</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print(nums)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8000"/>
                          </a:solidFill>
                          <a:effectLst/>
                          <a:latin typeface="Courier New" panose="02070309020205020404" pitchFamily="49" charset="0"/>
                          <a:ea typeface="ヒラギノ角ゴ Pro W3" panose="020B0300000000000000" pitchFamily="34" charset="-128"/>
                        </a:rPr>
                        <a:t>#[0, 4, 2, 2, 1, 0, 4, 3, 0, 1, 3, 0, 3]</a:t>
                      </a:r>
                    </a:p>
                  </a:txBody>
                  <a:tcPr marL="41400" marR="165960" marT="300204"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254636162"/>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a:extLst>
              <a:ext uri="{FF2B5EF4-FFF2-40B4-BE49-F238E27FC236}">
                <a16:creationId xmlns:a16="http://schemas.microsoft.com/office/drawing/2014/main" id="{1E7FC6A4-DE8B-42AA-036F-9F0D63F4317E}"/>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Map Problem</a:t>
            </a:r>
          </a:p>
        </p:txBody>
      </p:sp>
      <p:sp>
        <p:nvSpPr>
          <p:cNvPr id="9218" name="Text Box 2">
            <a:extLst>
              <a:ext uri="{FF2B5EF4-FFF2-40B4-BE49-F238E27FC236}">
                <a16:creationId xmlns:a16="http://schemas.microsoft.com/office/drawing/2014/main" id="{9B0547BA-E584-B3F5-BBDF-F53BD22322EA}"/>
              </a:ext>
            </a:extLst>
          </p:cNvPr>
          <p:cNvSpPr txBox="1">
            <a:spLocks noChangeArrowheads="1"/>
          </p:cNvSpPr>
          <p:nvPr/>
        </p:nvSpPr>
        <p:spPr bwMode="auto">
          <a:xfrm>
            <a:off x="1676400" y="1219200"/>
            <a:ext cx="8839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US" altLang="en-US" sz="2800">
                <a:latin typeface="Tahoma" panose="020B0604030504040204" pitchFamily="34" charset="0"/>
                <a:cs typeface="Courier New" panose="02070309020205020404" pitchFamily="49" charset="0"/>
              </a:rPr>
              <a:t>Goal: given a list of three dimensional points in the form of tuples, create a new list consisting of the distances of each point from the origin</a:t>
            </a:r>
          </a:p>
          <a:p>
            <a:pPr>
              <a:spcBef>
                <a:spcPts val="700"/>
              </a:spcBef>
            </a:pPr>
            <a:r>
              <a:rPr lang="en-US" altLang="en-US" sz="2800">
                <a:latin typeface="Tahoma" panose="020B0604030504040204" pitchFamily="34" charset="0"/>
                <a:cs typeface="Courier New" panose="02070309020205020404" pitchFamily="49" charset="0"/>
              </a:rPr>
              <a:t>	</a:t>
            </a:r>
          </a:p>
          <a:p>
            <a:pPr>
              <a:spcBef>
                <a:spcPts val="700"/>
              </a:spcBef>
            </a:pPr>
            <a:r>
              <a:rPr lang="en-US" altLang="en-US" sz="2800">
                <a:latin typeface="Tahoma" panose="020B0604030504040204" pitchFamily="34" charset="0"/>
                <a:cs typeface="Courier New" panose="02070309020205020404" pitchFamily="49" charset="0"/>
              </a:rPr>
              <a:t>Loop Method: </a:t>
            </a:r>
          </a:p>
          <a:p>
            <a:pPr>
              <a:spcBef>
                <a:spcPts val="700"/>
              </a:spcBef>
            </a:pPr>
            <a:r>
              <a:rPr lang="en-US" altLang="en-US" sz="2800">
                <a:latin typeface="Tahoma" panose="020B0604030504040204" pitchFamily="34" charset="0"/>
                <a:cs typeface="Courier New" panose="02070309020205020404" pitchFamily="49" charset="0"/>
              </a:rPr>
              <a:t>	- distance(x, y, z) = sqrt(x**2 + y**2 + z**2)</a:t>
            </a:r>
          </a:p>
          <a:p>
            <a:pPr>
              <a:spcBef>
                <a:spcPts val="700"/>
              </a:spcBef>
            </a:pPr>
            <a:r>
              <a:rPr lang="en-US" altLang="en-US" sz="2800">
                <a:latin typeface="Tahoma" panose="020B0604030504040204" pitchFamily="34" charset="0"/>
                <a:cs typeface="Courier New" panose="02070309020205020404" pitchFamily="49" charset="0"/>
              </a:rPr>
              <a:t>	- loop through the list and add results to a new list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a:extLst>
              <a:ext uri="{FF2B5EF4-FFF2-40B4-BE49-F238E27FC236}">
                <a16:creationId xmlns:a16="http://schemas.microsoft.com/office/drawing/2014/main" id="{E33B48C7-1E23-46FC-5092-3AB7470E46DE}"/>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Map Problem</a:t>
            </a:r>
          </a:p>
        </p:txBody>
      </p:sp>
      <p:graphicFrame>
        <p:nvGraphicFramePr>
          <p:cNvPr id="10242" name="Group 2">
            <a:extLst>
              <a:ext uri="{FF2B5EF4-FFF2-40B4-BE49-F238E27FC236}">
                <a16:creationId xmlns:a16="http://schemas.microsoft.com/office/drawing/2014/main" id="{0BCD476D-BDCC-5356-3A21-BEA9230C833F}"/>
              </a:ext>
            </a:extLst>
          </p:cNvPr>
          <p:cNvGraphicFramePr>
            <a:graphicFrameLocks noGrp="1"/>
          </p:cNvGraphicFramePr>
          <p:nvPr/>
        </p:nvGraphicFramePr>
        <p:xfrm>
          <a:off x="1981200" y="1905000"/>
          <a:ext cx="8307388" cy="3391836"/>
        </p:xfrm>
        <a:graphic>
          <a:graphicData uri="http://schemas.openxmlformats.org/drawingml/2006/table">
            <a:tbl>
              <a:tblPr/>
              <a:tblGrid>
                <a:gridCol w="473075">
                  <a:extLst>
                    <a:ext uri="{9D8B030D-6E8A-4147-A177-3AD203B41FA5}">
                      <a16:colId xmlns:a16="http://schemas.microsoft.com/office/drawing/2014/main" val="1440316023"/>
                    </a:ext>
                  </a:extLst>
                </a:gridCol>
                <a:gridCol w="7834313">
                  <a:extLst>
                    <a:ext uri="{9D8B030D-6E8A-4147-A177-3AD203B41FA5}">
                      <a16:colId xmlns:a16="http://schemas.microsoft.com/office/drawing/2014/main" val="1226286729"/>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a:ln>
                            <a:noFill/>
                          </a:ln>
                          <a:solidFill>
                            <a:srgbClr val="FFFFFF"/>
                          </a:solidFill>
                          <a:effectLst/>
                          <a:latin typeface="Tahoma" panose="020B0604030504040204" pitchFamily="34" charset="0"/>
                          <a:ea typeface="ヒラギノ角ゴ Pro W3" panose="020B0300000000000000" pitchFamily="34" charset="-128"/>
                        </a:rPr>
                        <a:t>Solution</a:t>
                      </a: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1591538915"/>
                  </a:ext>
                </a:extLst>
              </a:tr>
              <a:tr h="2998788">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5</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6</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7</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8</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9</a:t>
                      </a: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from math import sqrt</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points = [(2, 1, 3), (5, 7, -3), (2, 4, 0), (9, 6, 8)]</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def distance(point)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x, y, z = point</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return sqrt(x**2 + y**2 + z**2)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distances = list(map(distance, points))</a:t>
                      </a:r>
                    </a:p>
                  </a:txBody>
                  <a:tcPr marL="41400" marR="165960" marT="300204"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164947610"/>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a:extLst>
              <a:ext uri="{FF2B5EF4-FFF2-40B4-BE49-F238E27FC236}">
                <a16:creationId xmlns:a16="http://schemas.microsoft.com/office/drawing/2014/main" id="{856BF326-D53F-1935-9A5A-E67FFFD27A1A}"/>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Filter</a:t>
            </a:r>
          </a:p>
        </p:txBody>
      </p:sp>
      <p:sp>
        <p:nvSpPr>
          <p:cNvPr id="11266" name="Text Box 2">
            <a:extLst>
              <a:ext uri="{FF2B5EF4-FFF2-40B4-BE49-F238E27FC236}">
                <a16:creationId xmlns:a16="http://schemas.microsoft.com/office/drawing/2014/main" id="{538C8C81-D9C5-9044-6D95-086350B4F7DD}"/>
              </a:ext>
            </a:extLst>
          </p:cNvPr>
          <p:cNvSpPr txBox="1">
            <a:spLocks noChangeArrowheads="1"/>
          </p:cNvSpPr>
          <p:nvPr/>
        </p:nvSpPr>
        <p:spPr bwMode="auto">
          <a:xfrm>
            <a:off x="1828800" y="1295400"/>
            <a:ext cx="86868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1pPr>
            <a:lvl2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2pPr>
            <a:lvl3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3pPr>
            <a:lvl4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4pPr>
            <a:lvl5pPr>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US" altLang="en-US">
                <a:latin typeface="Tahoma" panose="020B0604030504040204" pitchFamily="34" charset="0"/>
              </a:rPr>
              <a:t>			</a:t>
            </a:r>
            <a:r>
              <a:rPr lang="en-US" altLang="en-US" sz="2800">
                <a:latin typeface="Courier New" panose="02070309020205020404" pitchFamily="49" charset="0"/>
                <a:cs typeface="Courier New" panose="02070309020205020404" pitchFamily="49" charset="0"/>
              </a:rPr>
              <a:t>filter(</a:t>
            </a:r>
            <a:r>
              <a:rPr lang="en-US" altLang="en-US" sz="2800" b="1">
                <a:latin typeface="Courier New" panose="02070309020205020404" pitchFamily="49" charset="0"/>
                <a:cs typeface="Courier New" panose="02070309020205020404" pitchFamily="49" charset="0"/>
              </a:rPr>
              <a:t>function</a:t>
            </a:r>
            <a:r>
              <a:rPr lang="en-US" altLang="en-US" sz="2800">
                <a:latin typeface="Courier New" panose="02070309020205020404" pitchFamily="49" charset="0"/>
                <a:cs typeface="Courier New" panose="02070309020205020404" pitchFamily="49" charset="0"/>
              </a:rPr>
              <a:t>, </a:t>
            </a:r>
            <a:r>
              <a:rPr lang="en-US" altLang="en-US" sz="2800" b="1">
                <a:latin typeface="Courier New" panose="02070309020205020404" pitchFamily="49" charset="0"/>
                <a:cs typeface="Courier New" panose="02070309020205020404" pitchFamily="49" charset="0"/>
              </a:rPr>
              <a:t>iterable</a:t>
            </a:r>
            <a:r>
              <a:rPr lang="en-US" altLang="en-US" sz="2800">
                <a:latin typeface="Courier New" panose="02070309020205020404" pitchFamily="49" charset="0"/>
                <a:cs typeface="Courier New" panose="02070309020205020404" pitchFamily="49" charset="0"/>
              </a:rPr>
              <a:t>)</a:t>
            </a:r>
          </a:p>
          <a:p>
            <a:pPr>
              <a:spcBef>
                <a:spcPts val="625"/>
              </a:spcBef>
              <a:buFont typeface="Tahoma" panose="020B0604030504040204" pitchFamily="34" charset="0"/>
              <a:buChar char="•"/>
            </a:pPr>
            <a:r>
              <a:rPr lang="en-US" altLang="en-US" sz="2500">
                <a:latin typeface="Tahoma" panose="020B0604030504040204" pitchFamily="34" charset="0"/>
                <a:cs typeface="Courier New" panose="02070309020205020404" pitchFamily="49" charset="0"/>
              </a:rPr>
              <a:t>The filter runs through each element of </a:t>
            </a:r>
            <a:r>
              <a:rPr lang="en-US" altLang="en-US" sz="2500" b="1">
                <a:latin typeface="Tahoma" panose="020B0604030504040204" pitchFamily="34" charset="0"/>
                <a:cs typeface="Courier New" panose="02070309020205020404" pitchFamily="49" charset="0"/>
              </a:rPr>
              <a:t>iterable </a:t>
            </a:r>
            <a:r>
              <a:rPr lang="en-US" altLang="en-US" sz="2500">
                <a:latin typeface="Tahoma" panose="020B0604030504040204" pitchFamily="34" charset="0"/>
                <a:cs typeface="Courier New" panose="02070309020205020404" pitchFamily="49" charset="0"/>
              </a:rPr>
              <a:t>(any iterable object such as a </a:t>
            </a:r>
            <a:r>
              <a:rPr lang="en-US" altLang="en-US" sz="2500">
                <a:latin typeface="Courier New" panose="02070309020205020404" pitchFamily="49" charset="0"/>
                <a:cs typeface="Courier New" panose="02070309020205020404" pitchFamily="49" charset="0"/>
              </a:rPr>
              <a:t>List </a:t>
            </a:r>
            <a:r>
              <a:rPr lang="en-US" altLang="en-US" sz="2500">
                <a:latin typeface="Tahoma" panose="020B0604030504040204" pitchFamily="34" charset="0"/>
                <a:cs typeface="Courier New" panose="02070309020205020404" pitchFamily="49" charset="0"/>
              </a:rPr>
              <a:t>or another collection)</a:t>
            </a:r>
          </a:p>
          <a:p>
            <a:pPr>
              <a:spcBef>
                <a:spcPts val="625"/>
              </a:spcBef>
              <a:buFont typeface="Tahoma" panose="020B0604030504040204" pitchFamily="34" charset="0"/>
              <a:buChar char="•"/>
            </a:pPr>
            <a:r>
              <a:rPr lang="en-US" altLang="en-US" sz="2500">
                <a:latin typeface="Tahoma" panose="020B0604030504040204" pitchFamily="34" charset="0"/>
                <a:cs typeface="Courier New" panose="02070309020205020404" pitchFamily="49" charset="0"/>
              </a:rPr>
              <a:t>It applies </a:t>
            </a:r>
            <a:r>
              <a:rPr lang="en-US" altLang="en-US" sz="2500" b="1">
                <a:latin typeface="Tahoma" panose="020B0604030504040204" pitchFamily="34" charset="0"/>
                <a:cs typeface="Courier New" panose="02070309020205020404" pitchFamily="49" charset="0"/>
              </a:rPr>
              <a:t>function </a:t>
            </a:r>
            <a:r>
              <a:rPr lang="en-US" altLang="en-US" sz="2500">
                <a:latin typeface="Tahoma" panose="020B0604030504040204" pitchFamily="34" charset="0"/>
                <a:cs typeface="Courier New" panose="02070309020205020404" pitchFamily="49" charset="0"/>
              </a:rPr>
              <a:t>to each element of </a:t>
            </a:r>
            <a:r>
              <a:rPr lang="en-US" altLang="en-US" sz="2500" b="1">
                <a:latin typeface="Tahoma" panose="020B0604030504040204" pitchFamily="34" charset="0"/>
                <a:cs typeface="Courier New" panose="02070309020205020404" pitchFamily="49" charset="0"/>
              </a:rPr>
              <a:t>iterable</a:t>
            </a:r>
          </a:p>
          <a:p>
            <a:pPr>
              <a:spcBef>
                <a:spcPts val="625"/>
              </a:spcBef>
              <a:buFont typeface="Tahoma" panose="020B0604030504040204" pitchFamily="34" charset="0"/>
              <a:buChar char="•"/>
            </a:pPr>
            <a:r>
              <a:rPr lang="en-US" altLang="en-US" sz="2500">
                <a:latin typeface="Tahoma" panose="020B0604030504040204" pitchFamily="34" charset="0"/>
                <a:cs typeface="Courier New" panose="02070309020205020404" pitchFamily="49" charset="0"/>
              </a:rPr>
              <a:t>If </a:t>
            </a:r>
            <a:r>
              <a:rPr lang="en-US" altLang="en-US" sz="2500" b="1">
                <a:latin typeface="Tahoma" panose="020B0604030504040204" pitchFamily="34" charset="0"/>
                <a:cs typeface="Courier New" panose="02070309020205020404" pitchFamily="49" charset="0"/>
              </a:rPr>
              <a:t>function </a:t>
            </a:r>
            <a:r>
              <a:rPr lang="en-US" altLang="en-US" sz="2500">
                <a:latin typeface="Tahoma" panose="020B0604030504040204" pitchFamily="34" charset="0"/>
                <a:cs typeface="Courier New" panose="02070309020205020404" pitchFamily="49" charset="0"/>
              </a:rPr>
              <a:t>returns </a:t>
            </a:r>
            <a:r>
              <a:rPr lang="en-US" altLang="en-US" sz="2500">
                <a:latin typeface="Courier New" panose="02070309020205020404" pitchFamily="49" charset="0"/>
                <a:cs typeface="Courier New" panose="02070309020205020404" pitchFamily="49" charset="0"/>
              </a:rPr>
              <a:t>True</a:t>
            </a:r>
            <a:r>
              <a:rPr lang="en-US" altLang="en-US" sz="2500">
                <a:latin typeface="Tahoma" panose="020B0604030504040204" pitchFamily="34" charset="0"/>
                <a:cs typeface="Courier New" panose="02070309020205020404" pitchFamily="49" charset="0"/>
              </a:rPr>
              <a:t> for that element then the element is put into a </a:t>
            </a:r>
            <a:r>
              <a:rPr lang="en-US" altLang="en-US" sz="2500">
                <a:latin typeface="Courier New" panose="02070309020205020404" pitchFamily="49" charset="0"/>
                <a:cs typeface="Courier New" panose="02070309020205020404" pitchFamily="49" charset="0"/>
              </a:rPr>
              <a:t>List </a:t>
            </a:r>
          </a:p>
          <a:p>
            <a:pPr>
              <a:spcBef>
                <a:spcPts val="625"/>
              </a:spcBef>
              <a:buFont typeface="Tahoma" panose="020B0604030504040204" pitchFamily="34" charset="0"/>
              <a:buChar char="•"/>
            </a:pPr>
            <a:r>
              <a:rPr lang="en-US" altLang="en-US" sz="2500">
                <a:latin typeface="Tahoma" panose="020B0604030504040204" pitchFamily="34" charset="0"/>
                <a:cs typeface="Courier New" panose="02070309020205020404" pitchFamily="49" charset="0"/>
              </a:rPr>
              <a:t>This list is returned from filter in versions of python under 3</a:t>
            </a:r>
          </a:p>
          <a:p>
            <a:pPr>
              <a:spcBef>
                <a:spcPts val="625"/>
              </a:spcBef>
              <a:buFont typeface="Tahoma" panose="020B0604030504040204" pitchFamily="34" charset="0"/>
              <a:buChar char="•"/>
            </a:pPr>
            <a:r>
              <a:rPr lang="en-US" altLang="en-US" sz="2500">
                <a:latin typeface="Tahoma" panose="020B0604030504040204" pitchFamily="34" charset="0"/>
                <a:cs typeface="Courier New" panose="02070309020205020404" pitchFamily="49" charset="0"/>
              </a:rPr>
              <a:t>In python 3, filter returns an iterator which must be cast to type list with list()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EE5D0580-D59F-406C-0E26-69C70E80164D}"/>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Filter Example</a:t>
            </a:r>
          </a:p>
        </p:txBody>
      </p:sp>
      <p:graphicFrame>
        <p:nvGraphicFramePr>
          <p:cNvPr id="12290" name="Group 2">
            <a:extLst>
              <a:ext uri="{FF2B5EF4-FFF2-40B4-BE49-F238E27FC236}">
                <a16:creationId xmlns:a16="http://schemas.microsoft.com/office/drawing/2014/main" id="{EF3B30F3-C2F7-94CB-2373-6E3477110BA2}"/>
              </a:ext>
            </a:extLst>
          </p:cNvPr>
          <p:cNvGraphicFramePr>
            <a:graphicFrameLocks noGrp="1"/>
          </p:cNvGraphicFramePr>
          <p:nvPr/>
        </p:nvGraphicFramePr>
        <p:xfrm>
          <a:off x="1981200" y="2057401"/>
          <a:ext cx="8078788" cy="2804461"/>
        </p:xfrm>
        <a:graphic>
          <a:graphicData uri="http://schemas.openxmlformats.org/drawingml/2006/table">
            <a:tbl>
              <a:tblPr/>
              <a:tblGrid>
                <a:gridCol w="458788">
                  <a:extLst>
                    <a:ext uri="{9D8B030D-6E8A-4147-A177-3AD203B41FA5}">
                      <a16:colId xmlns:a16="http://schemas.microsoft.com/office/drawing/2014/main" val="513835875"/>
                    </a:ext>
                  </a:extLst>
                </a:gridCol>
                <a:gridCol w="7620000">
                  <a:extLst>
                    <a:ext uri="{9D8B030D-6E8A-4147-A177-3AD203B41FA5}">
                      <a16:colId xmlns:a16="http://schemas.microsoft.com/office/drawing/2014/main" val="225423548"/>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a:ln>
                            <a:noFill/>
                          </a:ln>
                          <a:solidFill>
                            <a:srgbClr val="FFFFFF"/>
                          </a:solidFill>
                          <a:effectLst/>
                          <a:latin typeface="Tahoma" panose="020B0604030504040204" pitchFamily="34" charset="0"/>
                          <a:ea typeface="ヒラギノ角ゴ Pro W3" panose="020B0300000000000000" pitchFamily="34" charset="-128"/>
                        </a:rPr>
                        <a:t>Example</a:t>
                      </a: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281876931"/>
                  </a:ext>
                </a:extLst>
              </a:tr>
              <a:tr h="2411413">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5</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6</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endParaRP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[0, 4, 7, 2, 1, 0 , 9 , 3, 5, 6, 8, 0, 3]</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list(filter(lambda x : x != 0, nums))</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print(nums)      </a:t>
                      </a:r>
                      <a:r>
                        <a:rPr kumimoji="0" lang="en-US" altLang="en-US" sz="1800" b="0" i="0" u="none" strike="noStrike" cap="none" normalizeH="0" baseline="0">
                          <a:ln>
                            <a:noFill/>
                          </a:ln>
                          <a:solidFill>
                            <a:srgbClr val="008000"/>
                          </a:solidFill>
                          <a:effectLst/>
                          <a:latin typeface="Courier New" panose="02070309020205020404" pitchFamily="49" charset="0"/>
                          <a:ea typeface="ヒラギノ角ゴ Pro W3" panose="020B0300000000000000" pitchFamily="34" charset="-128"/>
                        </a:rPr>
                        <a:t>#[4, 7, 2, 1, 9, 3, 5, 6, 8, 3]</a:t>
                      </a:r>
                    </a:p>
                  </a:txBody>
                  <a:tcPr marL="41400" marR="165960" marT="300204"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681234485"/>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7EB988C0-F65B-E36C-5C0D-0A087CC71AFF}"/>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Filter Problem</a:t>
            </a:r>
          </a:p>
        </p:txBody>
      </p:sp>
      <p:sp>
        <p:nvSpPr>
          <p:cNvPr id="13314" name="Text Box 2">
            <a:extLst>
              <a:ext uri="{FF2B5EF4-FFF2-40B4-BE49-F238E27FC236}">
                <a16:creationId xmlns:a16="http://schemas.microsoft.com/office/drawing/2014/main" id="{E80F1F00-A4C7-9449-7DD2-ACE0C59E9AAD}"/>
              </a:ext>
            </a:extLst>
          </p:cNvPr>
          <p:cNvSpPr txBox="1">
            <a:spLocks noChangeArrowheads="1"/>
          </p:cNvSpPr>
          <p:nvPr/>
        </p:nvSpPr>
        <p:spPr bwMode="auto">
          <a:xfrm>
            <a:off x="1676400" y="1219200"/>
            <a:ext cx="8839200" cy="504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600"/>
              </a:spcBef>
            </a:pPr>
            <a:r>
              <a:rPr lang="en-US" altLang="en-US">
                <a:latin typeface="Courier New" panose="02070309020205020404" pitchFamily="49" charset="0"/>
                <a:cs typeface="Courier New" panose="02070309020205020404" pitchFamily="49" charset="0"/>
              </a:rPr>
              <a:t>NaN = float("nan")</a:t>
            </a:r>
          </a:p>
          <a:p>
            <a:pPr>
              <a:spcBef>
                <a:spcPts val="600"/>
              </a:spcBef>
            </a:pPr>
            <a:r>
              <a:rPr lang="en-US" altLang="en-US">
                <a:latin typeface="Courier New" panose="02070309020205020404" pitchFamily="49" charset="0"/>
                <a:cs typeface="Courier New" panose="02070309020205020404" pitchFamily="49" charset="0"/>
              </a:rPr>
              <a:t>scores = [[NaN, 12, .5, 78, math.pi],</a:t>
            </a:r>
          </a:p>
          <a:p>
            <a:pPr>
              <a:spcBef>
                <a:spcPts val="600"/>
              </a:spcBef>
            </a:pPr>
            <a:r>
              <a:rPr lang="en-US" altLang="en-US">
                <a:latin typeface="Courier New" panose="02070309020205020404" pitchFamily="49" charset="0"/>
                <a:cs typeface="Courier New" panose="02070309020205020404" pitchFamily="49" charset="0"/>
              </a:rPr>
              <a:t>		    [2, 13, .5, .7, math.pi / 2],</a:t>
            </a:r>
          </a:p>
          <a:p>
            <a:pPr>
              <a:spcBef>
                <a:spcPts val="600"/>
              </a:spcBef>
            </a:pPr>
            <a:r>
              <a:rPr lang="en-US" altLang="en-US">
                <a:latin typeface="Courier New" panose="02070309020205020404" pitchFamily="49" charset="0"/>
                <a:cs typeface="Courier New" panose="02070309020205020404" pitchFamily="49" charset="0"/>
              </a:rPr>
              <a:t>		    [2, NaN, .5, 78, math.pi],</a:t>
            </a:r>
          </a:p>
          <a:p>
            <a:pPr>
              <a:spcBef>
                <a:spcPts val="600"/>
              </a:spcBef>
            </a:pPr>
            <a:r>
              <a:rPr lang="en-US" altLang="en-US">
                <a:latin typeface="Courier New" panose="02070309020205020404" pitchFamily="49" charset="0"/>
                <a:cs typeface="Courier New" panose="02070309020205020404" pitchFamily="49" charset="0"/>
              </a:rPr>
              <a:t>	 	    [2, 14, .5, 39, 1 - math.pi]]</a:t>
            </a:r>
          </a:p>
          <a:p>
            <a:pPr>
              <a:spcBef>
                <a:spcPts val="700"/>
              </a:spcBef>
            </a:pPr>
            <a:endParaRPr lang="en-US" altLang="en-US" sz="2800">
              <a:latin typeface="Tahoma" panose="020B0604030504040204" pitchFamily="34" charset="0"/>
              <a:cs typeface="Courier New" panose="02070309020205020404" pitchFamily="49" charset="0"/>
            </a:endParaRPr>
          </a:p>
          <a:p>
            <a:pPr>
              <a:spcBef>
                <a:spcPts val="700"/>
              </a:spcBef>
            </a:pPr>
            <a:r>
              <a:rPr lang="en-US" altLang="en-US" sz="2800">
                <a:latin typeface="Tahoma" panose="020B0604030504040204" pitchFamily="34" charset="0"/>
                <a:cs typeface="Courier New" panose="02070309020205020404" pitchFamily="49" charset="0"/>
              </a:rPr>
              <a:t>Goal: given a list of lists containing answers to an algebra exam, filter out those that did not submit a response for one of the questions, denoted by </a:t>
            </a:r>
            <a:r>
              <a:rPr lang="en-US" altLang="en-US" sz="2800">
                <a:latin typeface="Courier New" panose="02070309020205020404" pitchFamily="49" charset="0"/>
                <a:cs typeface="Courier New" panose="02070309020205020404" pitchFamily="49" charset="0"/>
              </a:rPr>
              <a:t>NaN</a:t>
            </a:r>
          </a:p>
          <a:p>
            <a:pPr>
              <a:spcBef>
                <a:spcPts val="700"/>
              </a:spcBef>
            </a:pPr>
            <a:r>
              <a:rPr lang="en-US" altLang="en-US" sz="2800">
                <a:latin typeface="Tahoma" panose="020B0604030504040204" pitchFamily="34" charset="0"/>
                <a:cs typeface="Courier New" panose="02070309020205020404" pitchFamily="49"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4503EA23-00A7-685D-A859-FB1A12C2845A}"/>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Filter Problem</a:t>
            </a:r>
          </a:p>
        </p:txBody>
      </p:sp>
      <p:graphicFrame>
        <p:nvGraphicFramePr>
          <p:cNvPr id="14338" name="Group 2">
            <a:extLst>
              <a:ext uri="{FF2B5EF4-FFF2-40B4-BE49-F238E27FC236}">
                <a16:creationId xmlns:a16="http://schemas.microsoft.com/office/drawing/2014/main" id="{E7BA4640-9CC1-6FD7-9C84-391E047862DC}"/>
              </a:ext>
            </a:extLst>
          </p:cNvPr>
          <p:cNvGraphicFramePr>
            <a:graphicFrameLocks noGrp="1"/>
          </p:cNvGraphicFramePr>
          <p:nvPr/>
        </p:nvGraphicFramePr>
        <p:xfrm>
          <a:off x="1600200" y="1219201"/>
          <a:ext cx="8993188" cy="4860273"/>
        </p:xfrm>
        <a:graphic>
          <a:graphicData uri="http://schemas.openxmlformats.org/drawingml/2006/table">
            <a:tbl>
              <a:tblPr/>
              <a:tblGrid>
                <a:gridCol w="511175">
                  <a:extLst>
                    <a:ext uri="{9D8B030D-6E8A-4147-A177-3AD203B41FA5}">
                      <a16:colId xmlns:a16="http://schemas.microsoft.com/office/drawing/2014/main" val="4031001649"/>
                    </a:ext>
                  </a:extLst>
                </a:gridCol>
                <a:gridCol w="8482013">
                  <a:extLst>
                    <a:ext uri="{9D8B030D-6E8A-4147-A177-3AD203B41FA5}">
                      <a16:colId xmlns:a16="http://schemas.microsoft.com/office/drawing/2014/main" val="2956574201"/>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a:ln>
                            <a:noFill/>
                          </a:ln>
                          <a:solidFill>
                            <a:srgbClr val="FFFFFF"/>
                          </a:solidFill>
                          <a:effectLst/>
                          <a:latin typeface="Tahoma" panose="020B0604030504040204" pitchFamily="34" charset="0"/>
                          <a:ea typeface="ヒラギノ角ゴ Pro W3" panose="020B0300000000000000" pitchFamily="34" charset="-128"/>
                        </a:rPr>
                        <a:t>Solution</a:t>
                      </a: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2782352584"/>
                  </a:ext>
                </a:extLst>
              </a:tr>
              <a:tr h="4467225">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5</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6</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7</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8</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9</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0</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NaN = float("nan")</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scores = [[NaN, 12, .5, 78, pi],[2, 13, .5, .7, pi / 2],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[2,NaN, .5, 78, pi],[2, 14, .5, 39, 1 - pi]]</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8000"/>
                          </a:solidFill>
                          <a:effectLst/>
                          <a:latin typeface="Courier New" panose="02070309020205020404" pitchFamily="49" charset="0"/>
                          <a:ea typeface="ヒラギノ角ゴ Pro W3" panose="020B0300000000000000" pitchFamily="34" charset="-128"/>
                        </a:rPr>
                        <a:t>#solution 1 - intuitive</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def has_NaN(answers)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for num in answers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if isnan(float(num)) :</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return False</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return True</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valid = list(filter(has_NaN, scores))</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print(valid2)</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8000"/>
                          </a:solidFill>
                          <a:effectLst/>
                          <a:latin typeface="Courier New" panose="02070309020205020404" pitchFamily="49" charset="0"/>
                          <a:ea typeface="ヒラギノ角ゴ Pro W3" panose="020B0300000000000000" pitchFamily="34" charset="-128"/>
                        </a:rPr>
                        <a:t>#Solution 2 – sick python solution</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valid = list(filter(lambda x : NaN not in x, scores))</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print(valid)</a:t>
                      </a:r>
                    </a:p>
                  </a:txBody>
                  <a:tcPr marL="41400" marR="165960" marT="300204"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702946513"/>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a:ext uri="{FF2B5EF4-FFF2-40B4-BE49-F238E27FC236}">
                <a16:creationId xmlns:a16="http://schemas.microsoft.com/office/drawing/2014/main" id="{85DA5F34-A89E-6F2E-8ED8-5C7821B34536}"/>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Reduce</a:t>
            </a:r>
          </a:p>
        </p:txBody>
      </p:sp>
      <p:sp>
        <p:nvSpPr>
          <p:cNvPr id="15362" name="Text Box 2">
            <a:extLst>
              <a:ext uri="{FF2B5EF4-FFF2-40B4-BE49-F238E27FC236}">
                <a16:creationId xmlns:a16="http://schemas.microsoft.com/office/drawing/2014/main" id="{337137DA-FC0D-F298-485A-B6C26D947337}"/>
              </a:ext>
            </a:extLst>
          </p:cNvPr>
          <p:cNvSpPr txBox="1">
            <a:spLocks noChangeArrowheads="1"/>
          </p:cNvSpPr>
          <p:nvPr/>
        </p:nvSpPr>
        <p:spPr bwMode="auto">
          <a:xfrm>
            <a:off x="1676400" y="1219200"/>
            <a:ext cx="8839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1pPr>
            <a:lvl2pPr marL="739775" indent="-28257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US" altLang="en-US" sz="2800">
                <a:latin typeface="Courier New" panose="02070309020205020404" pitchFamily="49" charset="0"/>
                <a:cs typeface="Courier New" panose="02070309020205020404" pitchFamily="49" charset="0"/>
              </a:rPr>
              <a:t>reduce(</a:t>
            </a:r>
            <a:r>
              <a:rPr lang="en-US" altLang="en-US" sz="2800" b="1">
                <a:latin typeface="Courier New" panose="02070309020205020404" pitchFamily="49" charset="0"/>
                <a:cs typeface="Courier New" panose="02070309020205020404" pitchFamily="49" charset="0"/>
              </a:rPr>
              <a:t>function</a:t>
            </a:r>
            <a:r>
              <a:rPr lang="en-US" altLang="en-US" sz="2800">
                <a:latin typeface="Courier New" panose="02070309020205020404" pitchFamily="49" charset="0"/>
                <a:cs typeface="Courier New" panose="02070309020205020404" pitchFamily="49" charset="0"/>
              </a:rPr>
              <a:t>, </a:t>
            </a:r>
            <a:r>
              <a:rPr lang="en-US" altLang="en-US" sz="2800" b="1">
                <a:latin typeface="Courier New" panose="02070309020205020404" pitchFamily="49" charset="0"/>
                <a:cs typeface="Courier New" panose="02070309020205020404" pitchFamily="49" charset="0"/>
              </a:rPr>
              <a:t>iterable</a:t>
            </a:r>
            <a:r>
              <a:rPr lang="en-US" altLang="en-US" sz="2800">
                <a:latin typeface="Courier New" panose="02070309020205020404" pitchFamily="49" charset="0"/>
                <a:cs typeface="Courier New" panose="02070309020205020404" pitchFamily="49" charset="0"/>
              </a:rPr>
              <a:t>[,</a:t>
            </a:r>
            <a:r>
              <a:rPr lang="en-US" altLang="en-US" sz="2800" b="1">
                <a:latin typeface="Courier New" panose="02070309020205020404" pitchFamily="49" charset="0"/>
                <a:cs typeface="Courier New" panose="02070309020205020404" pitchFamily="49" charset="0"/>
              </a:rPr>
              <a:t>initializer</a:t>
            </a:r>
            <a:r>
              <a:rPr lang="en-US" altLang="en-US" sz="2800">
                <a:latin typeface="Courier New" panose="02070309020205020404" pitchFamily="49" charset="0"/>
                <a:cs typeface="Courier New" panose="02070309020205020404" pitchFamily="49" charset="0"/>
              </a:rPr>
              <a:t>])</a:t>
            </a:r>
          </a:p>
          <a:p>
            <a:pPr>
              <a:spcBef>
                <a:spcPts val="700"/>
              </a:spcBef>
            </a:pPr>
            <a:endParaRPr lang="en-US" altLang="en-US" sz="2800">
              <a:latin typeface="Tahoma" panose="020B0604030504040204" pitchFamily="34" charset="0"/>
              <a:cs typeface="Courier New" panose="02070309020205020404" pitchFamily="49" charset="0"/>
            </a:endParaRPr>
          </a:p>
          <a:p>
            <a:pPr>
              <a:spcBef>
                <a:spcPts val="600"/>
              </a:spcBef>
              <a:buFont typeface="Tahoma" panose="020B0604030504040204" pitchFamily="34" charset="0"/>
              <a:buChar char="•"/>
            </a:pPr>
            <a:r>
              <a:rPr lang="en-US" altLang="en-US">
                <a:latin typeface="Tahoma" panose="020B0604030504040204" pitchFamily="34" charset="0"/>
                <a:cs typeface="Courier New" panose="02070309020205020404" pitchFamily="49" charset="0"/>
              </a:rPr>
              <a:t>Reduce will apply </a:t>
            </a:r>
            <a:r>
              <a:rPr lang="en-US" altLang="en-US" b="1">
                <a:latin typeface="Tahoma" panose="020B0604030504040204" pitchFamily="34" charset="0"/>
                <a:cs typeface="Courier New" panose="02070309020205020404" pitchFamily="49" charset="0"/>
              </a:rPr>
              <a:t>function </a:t>
            </a:r>
            <a:r>
              <a:rPr lang="en-US" altLang="en-US">
                <a:latin typeface="Tahoma" panose="020B0604030504040204" pitchFamily="34" charset="0"/>
                <a:cs typeface="Courier New" panose="02070309020205020404" pitchFamily="49" charset="0"/>
              </a:rPr>
              <a:t>to each element in </a:t>
            </a:r>
            <a:r>
              <a:rPr lang="en-US" altLang="en-US" b="1">
                <a:latin typeface="Tahoma" panose="020B0604030504040204" pitchFamily="34" charset="0"/>
                <a:cs typeface="Courier New" panose="02070309020205020404" pitchFamily="49" charset="0"/>
              </a:rPr>
              <a:t>iterable </a:t>
            </a:r>
            <a:r>
              <a:rPr lang="en-US" altLang="en-US">
                <a:latin typeface="Tahoma" panose="020B0604030504040204" pitchFamily="34" charset="0"/>
                <a:cs typeface="Courier New" panose="02070309020205020404" pitchFamily="49" charset="0"/>
              </a:rPr>
              <a:t>along with the sum so far and create a cumulative sum of the results</a:t>
            </a:r>
          </a:p>
          <a:p>
            <a:pPr>
              <a:spcBef>
                <a:spcPts val="600"/>
              </a:spcBef>
              <a:buFont typeface="Tahoma" panose="020B0604030504040204" pitchFamily="34" charset="0"/>
              <a:buChar char="•"/>
            </a:pPr>
            <a:r>
              <a:rPr lang="en-US" altLang="en-US" b="1">
                <a:latin typeface="Tahoma" panose="020B0604030504040204" pitchFamily="34" charset="0"/>
                <a:cs typeface="Courier New" panose="02070309020205020404" pitchFamily="49" charset="0"/>
              </a:rPr>
              <a:t>function </a:t>
            </a:r>
            <a:r>
              <a:rPr lang="en-US" altLang="en-US">
                <a:latin typeface="Tahoma" panose="020B0604030504040204" pitchFamily="34" charset="0"/>
                <a:cs typeface="Courier New" panose="02070309020205020404" pitchFamily="49" charset="0"/>
              </a:rPr>
              <a:t>must take two parameters</a:t>
            </a:r>
          </a:p>
          <a:p>
            <a:pPr>
              <a:spcBef>
                <a:spcPts val="600"/>
              </a:spcBef>
              <a:buFont typeface="Tahoma" panose="020B0604030504040204" pitchFamily="34" charset="0"/>
              <a:buChar char="•"/>
            </a:pPr>
            <a:r>
              <a:rPr lang="en-US" altLang="en-US">
                <a:latin typeface="Tahoma" panose="020B0604030504040204" pitchFamily="34" charset="0"/>
                <a:cs typeface="Courier New" panose="02070309020205020404" pitchFamily="49" charset="0"/>
              </a:rPr>
              <a:t>If initializer is provided, initializer will stand as the first argument in the sum</a:t>
            </a:r>
          </a:p>
          <a:p>
            <a:pPr>
              <a:spcBef>
                <a:spcPts val="600"/>
              </a:spcBef>
              <a:buFont typeface="Tahoma" panose="020B0604030504040204" pitchFamily="34" charset="0"/>
              <a:buChar char="•"/>
            </a:pPr>
            <a:r>
              <a:rPr lang="en-US" altLang="en-US">
                <a:latin typeface="Tahoma" panose="020B0604030504040204" pitchFamily="34" charset="0"/>
                <a:cs typeface="Courier New" panose="02070309020205020404" pitchFamily="49" charset="0"/>
              </a:rPr>
              <a:t>Unfortunately in python 3 reduce() requires an import statement</a:t>
            </a:r>
          </a:p>
          <a:p>
            <a:pPr lvl="1">
              <a:spcBef>
                <a:spcPts val="600"/>
              </a:spcBef>
              <a:buFont typeface="Arial" panose="020B0604020202020204" pitchFamily="34" charset="0"/>
              <a:buChar char="•"/>
            </a:pPr>
            <a:r>
              <a:rPr lang="en-US" altLang="en-US">
                <a:latin typeface="Courier New" panose="02070309020205020404" pitchFamily="49" charset="0"/>
                <a:ea typeface="ＭＳ Ｐゴシック" panose="020B0600070205080204" pitchFamily="34" charset="-128"/>
              </a:rPr>
              <a:t>from functools import reduce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CA306-9E87-2426-8498-2CA099CF94E0}"/>
              </a:ext>
            </a:extLst>
          </p:cNvPr>
          <p:cNvSpPr>
            <a:spLocks noGrp="1"/>
          </p:cNvSpPr>
          <p:nvPr>
            <p:ph type="title"/>
          </p:nvPr>
        </p:nvSpPr>
        <p:spPr/>
        <p:txBody>
          <a:bodyPr/>
          <a:lstStyle/>
          <a:p>
            <a:r>
              <a:rPr lang="en-US" dirty="0"/>
              <a:t>Define a Function</a:t>
            </a:r>
          </a:p>
        </p:txBody>
      </p:sp>
      <p:sp>
        <p:nvSpPr>
          <p:cNvPr id="3" name="Content Placeholder 2">
            <a:extLst>
              <a:ext uri="{FF2B5EF4-FFF2-40B4-BE49-F238E27FC236}">
                <a16:creationId xmlns:a16="http://schemas.microsoft.com/office/drawing/2014/main" id="{BE02915D-AA82-BE99-6252-9C77E52E2EBF}"/>
              </a:ext>
            </a:extLst>
          </p:cNvPr>
          <p:cNvSpPr>
            <a:spLocks noGrp="1"/>
          </p:cNvSpPr>
          <p:nvPr>
            <p:ph idx="1"/>
          </p:nvPr>
        </p:nvSpPr>
        <p:spPr/>
        <p:txBody>
          <a:bodyPr>
            <a:normAutofit/>
          </a:bodyPr>
          <a:lstStyle/>
          <a:p>
            <a:pPr>
              <a:buFontTx/>
              <a:buNone/>
            </a:pPr>
            <a:r>
              <a:rPr lang="en-US" altLang="en-US" sz="2800" dirty="0"/>
              <a:t>Here are simple rules to define a function in Python:</a:t>
            </a:r>
          </a:p>
          <a:p>
            <a:r>
              <a:rPr lang="en-US" altLang="en-US" sz="2800" dirty="0"/>
              <a:t>Function blocks begin with the keyword </a:t>
            </a:r>
            <a:r>
              <a:rPr lang="en-US" altLang="en-US" sz="2800" b="1" dirty="0"/>
              <a:t>def</a:t>
            </a:r>
            <a:r>
              <a:rPr lang="en-US" altLang="en-US" sz="2800" dirty="0"/>
              <a:t> followed by the function name and parentheses ( ( ) ).</a:t>
            </a:r>
          </a:p>
          <a:p>
            <a:r>
              <a:rPr lang="en-US" altLang="en-US" sz="2800" dirty="0"/>
              <a:t>Characteristics:</a:t>
            </a:r>
          </a:p>
          <a:p>
            <a:pPr lvl="1"/>
            <a:r>
              <a:rPr lang="en-US" altLang="en-US" dirty="0"/>
              <a:t>Has a </a:t>
            </a:r>
            <a:r>
              <a:rPr lang="en-US" altLang="en-US" dirty="0">
                <a:solidFill>
                  <a:srgbClr val="FF0000"/>
                </a:solidFill>
              </a:rPr>
              <a:t>name</a:t>
            </a:r>
          </a:p>
          <a:p>
            <a:pPr lvl="1"/>
            <a:r>
              <a:rPr lang="en-US" altLang="en-US" dirty="0"/>
              <a:t>Has </a:t>
            </a:r>
            <a:r>
              <a:rPr lang="en-US" altLang="en-US" dirty="0">
                <a:solidFill>
                  <a:srgbClr val="FF0000"/>
                </a:solidFill>
              </a:rPr>
              <a:t>parameters</a:t>
            </a:r>
            <a:r>
              <a:rPr lang="en-US" altLang="en-US" dirty="0"/>
              <a:t> (0 or more)</a:t>
            </a:r>
          </a:p>
          <a:p>
            <a:pPr lvl="1"/>
            <a:r>
              <a:rPr lang="en-US" altLang="en-US" dirty="0"/>
              <a:t>Has a </a:t>
            </a:r>
            <a:r>
              <a:rPr lang="en-US" altLang="en-US" dirty="0">
                <a:solidFill>
                  <a:srgbClr val="FF0000"/>
                </a:solidFill>
              </a:rPr>
              <a:t>docstring</a:t>
            </a:r>
            <a:r>
              <a:rPr lang="en-US" altLang="en-US" dirty="0"/>
              <a:t> (optional but recommended)</a:t>
            </a:r>
          </a:p>
          <a:p>
            <a:pPr lvl="1"/>
            <a:r>
              <a:rPr lang="en-US" altLang="en-US" dirty="0"/>
              <a:t>Has a </a:t>
            </a:r>
            <a:r>
              <a:rPr lang="en-US" altLang="en-US" dirty="0">
                <a:solidFill>
                  <a:srgbClr val="FF0000"/>
                </a:solidFill>
              </a:rPr>
              <a:t>body</a:t>
            </a:r>
            <a:r>
              <a:rPr lang="en-US" altLang="en-US" dirty="0"/>
              <a:t> </a:t>
            </a:r>
          </a:p>
          <a:p>
            <a:pPr lvl="1"/>
            <a:r>
              <a:rPr lang="en-US" altLang="en-US" dirty="0">
                <a:solidFill>
                  <a:srgbClr val="FF0000"/>
                </a:solidFill>
              </a:rPr>
              <a:t>Returns</a:t>
            </a:r>
            <a:r>
              <a:rPr lang="en-US" altLang="en-US" dirty="0"/>
              <a:t> something</a:t>
            </a:r>
          </a:p>
          <a:p>
            <a:endParaRPr lang="en-US" dirty="0"/>
          </a:p>
        </p:txBody>
      </p:sp>
    </p:spTree>
    <p:extLst>
      <p:ext uri="{BB962C8B-B14F-4D97-AF65-F5344CB8AC3E}">
        <p14:creationId xmlns:p14="http://schemas.microsoft.com/office/powerpoint/2010/main" val="16222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a:extLst>
              <a:ext uri="{FF2B5EF4-FFF2-40B4-BE49-F238E27FC236}">
                <a16:creationId xmlns:a16="http://schemas.microsoft.com/office/drawing/2014/main" id="{7F05EB7B-65E6-BB1A-EE62-9FA28395A9A7}"/>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Reduce Example</a:t>
            </a:r>
          </a:p>
        </p:txBody>
      </p:sp>
      <p:graphicFrame>
        <p:nvGraphicFramePr>
          <p:cNvPr id="16386" name="Group 2">
            <a:extLst>
              <a:ext uri="{FF2B5EF4-FFF2-40B4-BE49-F238E27FC236}">
                <a16:creationId xmlns:a16="http://schemas.microsoft.com/office/drawing/2014/main" id="{681BDDE9-B2E2-E9F3-745B-8923DFB7FA07}"/>
              </a:ext>
            </a:extLst>
          </p:cNvPr>
          <p:cNvGraphicFramePr>
            <a:graphicFrameLocks noGrp="1"/>
          </p:cNvGraphicFramePr>
          <p:nvPr/>
        </p:nvGraphicFramePr>
        <p:xfrm>
          <a:off x="1981200" y="1905000"/>
          <a:ext cx="8307388" cy="2812398"/>
        </p:xfrm>
        <a:graphic>
          <a:graphicData uri="http://schemas.openxmlformats.org/drawingml/2006/table">
            <a:tbl>
              <a:tblPr/>
              <a:tblGrid>
                <a:gridCol w="473075">
                  <a:extLst>
                    <a:ext uri="{9D8B030D-6E8A-4147-A177-3AD203B41FA5}">
                      <a16:colId xmlns:a16="http://schemas.microsoft.com/office/drawing/2014/main" val="4007887012"/>
                    </a:ext>
                  </a:extLst>
                </a:gridCol>
                <a:gridCol w="7834313">
                  <a:extLst>
                    <a:ext uri="{9D8B030D-6E8A-4147-A177-3AD203B41FA5}">
                      <a16:colId xmlns:a16="http://schemas.microsoft.com/office/drawing/2014/main" val="3480501938"/>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a:ln>
                            <a:noFill/>
                          </a:ln>
                          <a:solidFill>
                            <a:srgbClr val="FFFFFF"/>
                          </a:solidFill>
                          <a:effectLst/>
                          <a:latin typeface="Tahoma" panose="020B0604030504040204" pitchFamily="34" charset="0"/>
                          <a:ea typeface="ヒラギノ角ゴ Pro W3" panose="020B0300000000000000" pitchFamily="34" charset="-128"/>
                        </a:rPr>
                        <a:t>Example</a:t>
                      </a: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1047606120"/>
                  </a:ext>
                </a:extLst>
              </a:tr>
              <a:tr h="2419350">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5</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6</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7</a:t>
                      </a: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[1, 2, 3, 4, 5, 6, 7, 8]</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list(reduce(lambda x, y : (x, y), nums))</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Print(nums)      </a:t>
                      </a:r>
                      <a:r>
                        <a:rPr kumimoji="0" lang="en-US" altLang="en-US" sz="1800" b="0" i="0" u="none" strike="noStrike" cap="none" normalizeH="0" baseline="0">
                          <a:ln>
                            <a:noFill/>
                          </a:ln>
                          <a:solidFill>
                            <a:srgbClr val="008000"/>
                          </a:solidFill>
                          <a:effectLst/>
                          <a:latin typeface="Courier New" panose="02070309020205020404" pitchFamily="49" charset="0"/>
                          <a:ea typeface="ヒラギノ角ゴ Pro W3" panose="020B0300000000000000" pitchFamily="34" charset="-128"/>
                        </a:rPr>
                        <a:t>#(((((((1, 2), 3), 4), 5), 6), 7), 8)</a:t>
                      </a:r>
                    </a:p>
                  </a:txBody>
                  <a:tcPr marL="41400" marR="165960" marT="300204"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051982787"/>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a:extLst>
              <a:ext uri="{FF2B5EF4-FFF2-40B4-BE49-F238E27FC236}">
                <a16:creationId xmlns:a16="http://schemas.microsoft.com/office/drawing/2014/main" id="{1418B9B1-76FC-C851-39F6-A92D4E0DF672}"/>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Reduce Problem</a:t>
            </a:r>
          </a:p>
        </p:txBody>
      </p:sp>
      <p:sp>
        <p:nvSpPr>
          <p:cNvPr id="17410" name="Text Box 2">
            <a:extLst>
              <a:ext uri="{FF2B5EF4-FFF2-40B4-BE49-F238E27FC236}">
                <a16:creationId xmlns:a16="http://schemas.microsoft.com/office/drawing/2014/main" id="{DEC97A12-812F-A780-D493-3E6A804627C4}"/>
              </a:ext>
            </a:extLst>
          </p:cNvPr>
          <p:cNvSpPr txBox="1">
            <a:spLocks noChangeArrowheads="1"/>
          </p:cNvSpPr>
          <p:nvPr/>
        </p:nvSpPr>
        <p:spPr bwMode="auto">
          <a:xfrm>
            <a:off x="1676400" y="1219200"/>
            <a:ext cx="8839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397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US" altLang="en-US" sz="2800">
                <a:latin typeface="Tahoma" panose="020B0604030504040204" pitchFamily="34" charset="0"/>
                <a:cs typeface="Courier New" panose="02070309020205020404" pitchFamily="49" charset="0"/>
              </a:rPr>
              <a:t>Goal: given a list of numbers I want to find the average of those numbers in a few lines using </a:t>
            </a:r>
            <a:r>
              <a:rPr lang="en-US" altLang="en-US" sz="2800">
                <a:latin typeface="Courier New" panose="02070309020205020404" pitchFamily="49" charset="0"/>
                <a:cs typeface="Courier New" panose="02070309020205020404" pitchFamily="49" charset="0"/>
              </a:rPr>
              <a:t>reduce()</a:t>
            </a:r>
          </a:p>
          <a:p>
            <a:pPr>
              <a:spcBef>
                <a:spcPts val="700"/>
              </a:spcBef>
            </a:pPr>
            <a:r>
              <a:rPr lang="en-US" altLang="en-US" sz="2800">
                <a:latin typeface="Tahoma" panose="020B0604030504040204" pitchFamily="34" charset="0"/>
                <a:cs typeface="Courier New" panose="02070309020205020404" pitchFamily="49" charset="0"/>
              </a:rPr>
              <a:t>	</a:t>
            </a:r>
          </a:p>
          <a:p>
            <a:pPr>
              <a:spcBef>
                <a:spcPts val="700"/>
              </a:spcBef>
            </a:pPr>
            <a:r>
              <a:rPr lang="en-US" altLang="en-US" sz="2800">
                <a:latin typeface="Tahoma" panose="020B0604030504040204" pitchFamily="34" charset="0"/>
                <a:cs typeface="Courier New" panose="02070309020205020404" pitchFamily="49" charset="0"/>
              </a:rPr>
              <a:t>For Loop Method: </a:t>
            </a:r>
          </a:p>
          <a:p>
            <a:pPr>
              <a:spcBef>
                <a:spcPts val="700"/>
              </a:spcBef>
            </a:pPr>
            <a:r>
              <a:rPr lang="en-US" altLang="en-US" sz="2800">
                <a:latin typeface="Tahoma" panose="020B0604030504040204" pitchFamily="34" charset="0"/>
                <a:cs typeface="Courier New" panose="02070309020205020404" pitchFamily="49" charset="0"/>
              </a:rPr>
              <a:t>	- sum up every element of the list</a:t>
            </a:r>
          </a:p>
          <a:p>
            <a:pPr>
              <a:spcBef>
                <a:spcPts val="700"/>
              </a:spcBef>
            </a:pPr>
            <a:r>
              <a:rPr lang="en-US" altLang="en-US" sz="2800">
                <a:latin typeface="Tahoma" panose="020B0604030504040204" pitchFamily="34" charset="0"/>
                <a:cs typeface="Courier New" panose="02070309020205020404" pitchFamily="49" charset="0"/>
              </a:rPr>
              <a:t>	- divide the sum by the length of the list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a:extLst>
              <a:ext uri="{FF2B5EF4-FFF2-40B4-BE49-F238E27FC236}">
                <a16:creationId xmlns:a16="http://schemas.microsoft.com/office/drawing/2014/main" id="{C0248860-CB16-F899-31D2-30B873FDF3E3}"/>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US" altLang="en-US" sz="4400" b="1">
                <a:solidFill>
                  <a:srgbClr val="FFFFFF"/>
                </a:solidFill>
                <a:latin typeface="Tahoma" panose="020B0604030504040204" pitchFamily="34" charset="0"/>
              </a:rPr>
              <a:t>Reduce Problem</a:t>
            </a:r>
          </a:p>
        </p:txBody>
      </p:sp>
      <p:graphicFrame>
        <p:nvGraphicFramePr>
          <p:cNvPr id="18434" name="Group 2">
            <a:extLst>
              <a:ext uri="{FF2B5EF4-FFF2-40B4-BE49-F238E27FC236}">
                <a16:creationId xmlns:a16="http://schemas.microsoft.com/office/drawing/2014/main" id="{E2B79FB6-B5E8-96DD-6048-DAC0E7B3CCD6}"/>
              </a:ext>
            </a:extLst>
          </p:cNvPr>
          <p:cNvGraphicFramePr>
            <a:graphicFrameLocks noGrp="1"/>
          </p:cNvGraphicFramePr>
          <p:nvPr/>
        </p:nvGraphicFramePr>
        <p:xfrm>
          <a:off x="1981200" y="2362201"/>
          <a:ext cx="8307388" cy="2290111"/>
        </p:xfrm>
        <a:graphic>
          <a:graphicData uri="http://schemas.openxmlformats.org/drawingml/2006/table">
            <a:tbl>
              <a:tblPr/>
              <a:tblGrid>
                <a:gridCol w="473075">
                  <a:extLst>
                    <a:ext uri="{9D8B030D-6E8A-4147-A177-3AD203B41FA5}">
                      <a16:colId xmlns:a16="http://schemas.microsoft.com/office/drawing/2014/main" val="3313146232"/>
                    </a:ext>
                  </a:extLst>
                </a:gridCol>
                <a:gridCol w="7834313">
                  <a:extLst>
                    <a:ext uri="{9D8B030D-6E8A-4147-A177-3AD203B41FA5}">
                      <a16:colId xmlns:a16="http://schemas.microsoft.com/office/drawing/2014/main" val="3028944621"/>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a:ln>
                            <a:noFill/>
                          </a:ln>
                          <a:solidFill>
                            <a:srgbClr val="FFFFFF"/>
                          </a:solidFill>
                          <a:effectLst/>
                          <a:latin typeface="Tahoma" panose="020B0604030504040204" pitchFamily="34" charset="0"/>
                          <a:ea typeface="ヒラギノ角ゴ Pro W3" panose="020B0300000000000000" pitchFamily="34" charset="-128"/>
                        </a:rPr>
                        <a:t>Solution</a:t>
                      </a: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98015282"/>
                  </a:ext>
                </a:extLst>
              </a:tr>
              <a:tr h="1897063">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endParaRP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nums = [92, 27, 63, 43, 88, 8, 38, 91, 47, 74, 18, 16,</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        29, 21, 60, 27, 62, 59, 86, 56]</a:t>
                      </a: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endParaRPr>
                    </a:p>
                    <a:p>
                      <a:pPr marL="106363" marR="0" lvl="0" indent="0" algn="l"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0" i="0" u="none" strike="noStrike" cap="none" normalizeH="0" baseline="0">
                          <a:ln>
                            <a:noFill/>
                          </a:ln>
                          <a:solidFill>
                            <a:srgbClr val="000000"/>
                          </a:solidFill>
                          <a:effectLst/>
                          <a:latin typeface="Courier New" panose="02070309020205020404" pitchFamily="49" charset="0"/>
                          <a:ea typeface="ヒラギノ角ゴ Pro W3" panose="020B0300000000000000" pitchFamily="34" charset="-128"/>
                        </a:rPr>
                        <a:t>sum = reduce(lambda x, y : x + y, nums) / len(nums)</a:t>
                      </a:r>
                    </a:p>
                  </a:txBody>
                  <a:tcPr marL="41400" marR="165960" marT="300204"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282575380"/>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id="{8A79E55C-39D7-204F-33E2-ABB8CAC59B91}"/>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GB" altLang="en-US" sz="4400" b="1">
                <a:solidFill>
                  <a:srgbClr val="FFFFFF"/>
                </a:solidFill>
                <a:latin typeface="Tahoma" panose="020B0604030504040204" pitchFamily="34" charset="0"/>
              </a:rPr>
              <a:t>MapReduce</a:t>
            </a:r>
          </a:p>
        </p:txBody>
      </p:sp>
      <p:sp>
        <p:nvSpPr>
          <p:cNvPr id="19458" name="Text Box 2">
            <a:extLst>
              <a:ext uri="{FF2B5EF4-FFF2-40B4-BE49-F238E27FC236}">
                <a16:creationId xmlns:a16="http://schemas.microsoft.com/office/drawing/2014/main" id="{480444D1-992B-15F4-5704-9785DA712B9A}"/>
              </a:ext>
            </a:extLst>
          </p:cNvPr>
          <p:cNvSpPr txBox="1">
            <a:spLocks noChangeArrowheads="1"/>
          </p:cNvSpPr>
          <p:nvPr/>
        </p:nvSpPr>
        <p:spPr bwMode="auto">
          <a:xfrm>
            <a:off x="1676400" y="1219200"/>
            <a:ext cx="8839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GB" altLang="en-US" sz="2800">
                <a:cs typeface="Courier New" panose="02070309020205020404" pitchFamily="49" charset="0"/>
              </a:rPr>
              <a:t>A framework for processing huge datasets on certain kinds of distributable problems</a:t>
            </a:r>
          </a:p>
          <a:p>
            <a:pPr>
              <a:spcBef>
                <a:spcPts val="700"/>
              </a:spcBef>
            </a:pPr>
            <a:r>
              <a:rPr lang="en-GB" altLang="en-US" sz="2800">
                <a:latin typeface="Tahoma" panose="020B0604030504040204" pitchFamily="34" charset="0"/>
                <a:cs typeface="Courier New" panose="02070309020205020404" pitchFamily="49" charset="0"/>
              </a:rPr>
              <a:t>	</a:t>
            </a:r>
          </a:p>
          <a:p>
            <a:pPr>
              <a:spcBef>
                <a:spcPts val="700"/>
              </a:spcBef>
            </a:pPr>
            <a:r>
              <a:rPr lang="en-GB" altLang="en-US" sz="2800">
                <a:latin typeface="Tahoma" panose="020B0604030504040204" pitchFamily="34" charset="0"/>
                <a:cs typeface="Courier New" panose="02070309020205020404" pitchFamily="49" charset="0"/>
              </a:rPr>
              <a:t>Map Step: </a:t>
            </a:r>
          </a:p>
          <a:p>
            <a:pPr>
              <a:spcBef>
                <a:spcPts val="700"/>
              </a:spcBef>
            </a:pPr>
            <a:r>
              <a:rPr lang="en-GB" altLang="en-US" sz="2800">
                <a:latin typeface="Tahoma" panose="020B0604030504040204" pitchFamily="34" charset="0"/>
                <a:cs typeface="Courier New" panose="02070309020205020404" pitchFamily="49" charset="0"/>
              </a:rPr>
              <a:t>	- master node takes the input, chops it up 	  into smaller sub-problems, and			  distributes those to worker nodes. </a:t>
            </a:r>
          </a:p>
          <a:p>
            <a:pPr>
              <a:spcBef>
                <a:spcPts val="700"/>
              </a:spcBef>
            </a:pPr>
            <a:r>
              <a:rPr lang="en-GB" altLang="en-US" sz="2800">
                <a:latin typeface="Tahoma" panose="020B0604030504040204" pitchFamily="34" charset="0"/>
                <a:cs typeface="Courier New" panose="02070309020205020404" pitchFamily="49" charset="0"/>
              </a:rPr>
              <a:t>	- worker node may chop its work into yet 	  small pieces and redistribute again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a:extLst>
              <a:ext uri="{FF2B5EF4-FFF2-40B4-BE49-F238E27FC236}">
                <a16:creationId xmlns:a16="http://schemas.microsoft.com/office/drawing/2014/main" id="{891BF272-8375-E401-8255-4F2B80DCA00B}"/>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GB" altLang="en-US" sz="4400" b="1">
                <a:solidFill>
                  <a:srgbClr val="FFFFFF"/>
                </a:solidFill>
                <a:latin typeface="Tahoma" panose="020B0604030504040204" pitchFamily="34" charset="0"/>
              </a:rPr>
              <a:t>MapReduce</a:t>
            </a:r>
          </a:p>
        </p:txBody>
      </p:sp>
      <p:sp>
        <p:nvSpPr>
          <p:cNvPr id="20482" name="Text Box 2">
            <a:extLst>
              <a:ext uri="{FF2B5EF4-FFF2-40B4-BE49-F238E27FC236}">
                <a16:creationId xmlns:a16="http://schemas.microsoft.com/office/drawing/2014/main" id="{14AB18AD-F052-3977-FBE9-D31A2D8548FB}"/>
              </a:ext>
            </a:extLst>
          </p:cNvPr>
          <p:cNvSpPr txBox="1">
            <a:spLocks noChangeArrowheads="1"/>
          </p:cNvSpPr>
          <p:nvPr/>
        </p:nvSpPr>
        <p:spPr bwMode="auto">
          <a:xfrm>
            <a:off x="1676400" y="1219200"/>
            <a:ext cx="8839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r>
              <a:rPr lang="en-GB" altLang="en-US" sz="2800">
                <a:latin typeface="Tahoma" panose="020B0604030504040204" pitchFamily="34" charset="0"/>
                <a:cs typeface="Courier New" panose="02070309020205020404" pitchFamily="49" charset="0"/>
              </a:rPr>
              <a:t>Reduce Step: </a:t>
            </a:r>
          </a:p>
          <a:p>
            <a:pPr>
              <a:spcBef>
                <a:spcPts val="700"/>
              </a:spcBef>
            </a:pPr>
            <a:r>
              <a:rPr lang="en-GB" altLang="en-US" sz="2800">
                <a:latin typeface="Tahoma" panose="020B0604030504040204" pitchFamily="34" charset="0"/>
                <a:cs typeface="Courier New" panose="02070309020205020404" pitchFamily="49" charset="0"/>
              </a:rPr>
              <a:t>	- master node then takes the answers to		  all the sub-problems and combines them	  in a way to get the output</a:t>
            </a:r>
          </a:p>
          <a:p>
            <a:pPr>
              <a:spcBef>
                <a:spcPts val="700"/>
              </a:spcBef>
            </a:pPr>
            <a:endParaRPr lang="en-GB" altLang="en-US" sz="2800">
              <a:latin typeface="Tahoma" panose="020B0604030504040204" pitchFamily="34" charset="0"/>
              <a:cs typeface="Courier New" panose="02070309020205020404" pitchFamily="49" charset="0"/>
            </a:endParaRPr>
          </a:p>
          <a:p>
            <a:pPr>
              <a:spcBef>
                <a:spcPts val="700"/>
              </a:spcBef>
            </a:pPr>
            <a:endParaRPr lang="en-GB" altLang="en-US" sz="2800">
              <a:latin typeface="Tahoma" panose="020B0604030504040204" pitchFamily="34" charset="0"/>
              <a:cs typeface="Courier New" panose="02070309020205020404" pitchFamily="49"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DC7DB739-EF20-1501-91F2-F51ADB022172}"/>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GB" altLang="en-US" sz="4400" b="1">
                <a:solidFill>
                  <a:srgbClr val="FFFFFF"/>
                </a:solidFill>
                <a:latin typeface="Tahoma" panose="020B0604030504040204" pitchFamily="34" charset="0"/>
              </a:rPr>
              <a:t>MapReduce</a:t>
            </a:r>
          </a:p>
        </p:txBody>
      </p:sp>
      <p:sp>
        <p:nvSpPr>
          <p:cNvPr id="21506" name="Text Box 2">
            <a:extLst>
              <a:ext uri="{FF2B5EF4-FFF2-40B4-BE49-F238E27FC236}">
                <a16:creationId xmlns:a16="http://schemas.microsoft.com/office/drawing/2014/main" id="{1D02D12D-E24D-4472-C291-A62022D072EE}"/>
              </a:ext>
            </a:extLst>
          </p:cNvPr>
          <p:cNvSpPr txBox="1">
            <a:spLocks noChangeArrowheads="1"/>
          </p:cNvSpPr>
          <p:nvPr/>
        </p:nvSpPr>
        <p:spPr bwMode="auto">
          <a:xfrm>
            <a:off x="1676400" y="1219200"/>
            <a:ext cx="8839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spcBef>
                <a:spcPts val="700"/>
              </a:spcBef>
            </a:pPr>
            <a:endParaRPr lang="en-GB" altLang="en-US" sz="2800">
              <a:latin typeface="Tahoma" panose="020B0604030504040204" pitchFamily="34" charset="0"/>
              <a:cs typeface="Courier New" panose="02070309020205020404" pitchFamily="49" charset="0"/>
            </a:endParaRPr>
          </a:p>
          <a:p>
            <a:pPr>
              <a:spcBef>
                <a:spcPts val="700"/>
              </a:spcBef>
            </a:pPr>
            <a:r>
              <a:rPr lang="en-GB" altLang="en-US" sz="2800">
                <a:latin typeface="Tahoma" panose="020B0604030504040204" pitchFamily="34" charset="0"/>
                <a:cs typeface="Courier New" panose="02070309020205020404" pitchFamily="49" charset="0"/>
              </a:rPr>
              <a:t>Problem: Given an email how do you tell if it is spam?</a:t>
            </a:r>
          </a:p>
          <a:p>
            <a:pPr>
              <a:spcBef>
                <a:spcPts val="700"/>
              </a:spcBef>
            </a:pPr>
            <a:endParaRPr lang="en-GB" altLang="en-US" sz="2800">
              <a:latin typeface="Tahoma" panose="020B0604030504040204" pitchFamily="34" charset="0"/>
              <a:cs typeface="Courier New" panose="02070309020205020404" pitchFamily="49" charset="0"/>
            </a:endParaRPr>
          </a:p>
          <a:p>
            <a:pPr>
              <a:spcBef>
                <a:spcPts val="700"/>
              </a:spcBef>
            </a:pPr>
            <a:r>
              <a:rPr lang="en-GB" altLang="en-US" sz="2800">
                <a:latin typeface="Tahoma" panose="020B0604030504040204" pitchFamily="34" charset="0"/>
                <a:cs typeface="Courier New" panose="02070309020205020404" pitchFamily="49" charset="0"/>
              </a:rPr>
              <a:t>	- Count occurrences of certain words. If 		   they occur too frequently the email is 		   spam.</a:t>
            </a:r>
          </a:p>
          <a:p>
            <a:pPr>
              <a:spcBef>
                <a:spcPts val="700"/>
              </a:spcBef>
            </a:pPr>
            <a:endParaRPr lang="en-GB" altLang="en-US" sz="2800">
              <a:latin typeface="Tahoma" panose="020B0604030504040204" pitchFamily="34" charset="0"/>
              <a:cs typeface="Courier New" panose="02070309020205020404" pitchFamily="49" charset="0"/>
            </a:endParaRPr>
          </a:p>
          <a:p>
            <a:pPr>
              <a:spcBef>
                <a:spcPts val="700"/>
              </a:spcBef>
            </a:pPr>
            <a:endParaRPr lang="en-GB" altLang="en-US" sz="2800">
              <a:latin typeface="Tahoma" panose="020B0604030504040204" pitchFamily="34" charset="0"/>
              <a:cs typeface="Courier New" panose="02070309020205020404" pitchFamily="49"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7A6AE5C6-07EF-CF2C-6E87-4C87831B46F1}"/>
              </a:ext>
            </a:extLst>
          </p:cNvPr>
          <p:cNvSpPr txBox="1">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5pPr>
            <a:lvl6pPr marL="25146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6pPr>
            <a:lvl7pPr marL="29718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7pPr>
            <a:lvl8pPr marL="34290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8pPr>
            <a:lvl9pPr marL="3886200" indent="-228600" algn="r"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ea typeface="ヒラギノ角ゴ Pro W3" panose="020B0300000000000000" pitchFamily="34" charset="-128"/>
              </a:defRPr>
            </a:lvl9pPr>
          </a:lstStyle>
          <a:p>
            <a:pPr algn="ctr">
              <a:buClrTx/>
              <a:buFontTx/>
              <a:buNone/>
            </a:pPr>
            <a:r>
              <a:rPr lang="en-GB" altLang="en-US" sz="4400" b="1">
                <a:solidFill>
                  <a:srgbClr val="FFFFFF"/>
                </a:solidFill>
                <a:latin typeface="Tahoma" panose="020B0604030504040204" pitchFamily="34" charset="0"/>
              </a:rPr>
              <a:t>MapReduce</a:t>
            </a:r>
          </a:p>
        </p:txBody>
      </p:sp>
      <p:graphicFrame>
        <p:nvGraphicFramePr>
          <p:cNvPr id="22530" name="Group 2">
            <a:extLst>
              <a:ext uri="{FF2B5EF4-FFF2-40B4-BE49-F238E27FC236}">
                <a16:creationId xmlns:a16="http://schemas.microsoft.com/office/drawing/2014/main" id="{9A6DCC74-33F1-8361-0D48-D513393462E2}"/>
              </a:ext>
            </a:extLst>
          </p:cNvPr>
          <p:cNvGraphicFramePr>
            <a:graphicFrameLocks noGrp="1"/>
          </p:cNvGraphicFramePr>
          <p:nvPr/>
        </p:nvGraphicFramePr>
        <p:xfrm>
          <a:off x="1752600" y="1371601"/>
          <a:ext cx="8764588" cy="4112561"/>
        </p:xfrm>
        <a:graphic>
          <a:graphicData uri="http://schemas.openxmlformats.org/drawingml/2006/table">
            <a:tbl>
              <a:tblPr/>
              <a:tblGrid>
                <a:gridCol w="498475">
                  <a:extLst>
                    <a:ext uri="{9D8B030D-6E8A-4147-A177-3AD203B41FA5}">
                      <a16:colId xmlns:a16="http://schemas.microsoft.com/office/drawing/2014/main" val="2364136743"/>
                    </a:ext>
                  </a:extLst>
                </a:gridCol>
                <a:gridCol w="8266113">
                  <a:extLst>
                    <a:ext uri="{9D8B030D-6E8A-4147-A177-3AD203B41FA5}">
                      <a16:colId xmlns:a16="http://schemas.microsoft.com/office/drawing/2014/main" val="3226510253"/>
                    </a:ext>
                  </a:extLst>
                </a:gridCol>
              </a:tblGrid>
              <a:tr h="388938">
                <a:tc gridSpan="2">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l" defTabSz="457200" rtl="0" eaLnBrk="1" fontAlgn="base" latinLnBrk="0" hangingPunct="1">
                        <a:lnSpc>
                          <a:spcPct val="96000"/>
                        </a:lnSpc>
                        <a:spcBef>
                          <a:spcPts val="50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2000" b="1" i="0" u="none" strike="noStrike" cap="none" normalizeH="0" baseline="0" dirty="0" err="1">
                          <a:ln>
                            <a:noFill/>
                          </a:ln>
                          <a:solidFill>
                            <a:srgbClr val="FFFFFF"/>
                          </a:solidFill>
                          <a:effectLst/>
                          <a:latin typeface="Tahoma" panose="020B0604030504040204" pitchFamily="34" charset="0"/>
                          <a:ea typeface="ヒラギノ角ゴ Pro W3" panose="020B0300000000000000" pitchFamily="34" charset="-128"/>
                        </a:rPr>
                        <a:t>map_reduce.py</a:t>
                      </a:r>
                      <a:endParaRPr kumimoji="0" lang="en-US" altLang="en-US" sz="2000" b="1" i="0" u="none" strike="noStrike" cap="none" normalizeH="0" baseline="0" dirty="0">
                        <a:ln>
                          <a:noFill/>
                        </a:ln>
                        <a:solidFill>
                          <a:srgbClr val="FFFFFF"/>
                        </a:solidFill>
                        <a:effectLst/>
                        <a:latin typeface="Tahoma" panose="020B0604030504040204" pitchFamily="34" charset="0"/>
                        <a:ea typeface="ヒラギノ角ゴ Pro W3" panose="020B0300000000000000" pitchFamily="34" charset="-128"/>
                      </a:endParaRPr>
                    </a:p>
                  </a:txBody>
                  <a:tcPr marL="41400" marR="41400" marT="59040" marB="41400" horzOverflow="overflow">
                    <a:lnL>
                      <a:noFill/>
                    </a:lnL>
                    <a:lnR>
                      <a:noFill/>
                    </a:lnR>
                    <a:lnT>
                      <a:noFill/>
                    </a:lnT>
                    <a:lnB>
                      <a:noFill/>
                    </a:lnB>
                    <a:lnTlToBr>
                      <a:noFill/>
                    </a:lnTlToBr>
                    <a:lnBlToTr>
                      <a:noFill/>
                    </a:lnBlToTr>
                    <a:solidFill>
                      <a:srgbClr val="CC6600"/>
                    </a:solidFill>
                  </a:tcPr>
                </a:tc>
                <a:tc hMerge="1">
                  <a:txBody>
                    <a:bodyPr/>
                    <a:lstStyle/>
                    <a:p>
                      <a:endParaRPr lang="en-US"/>
                    </a:p>
                  </a:txBody>
                  <a:tcPr/>
                </a:tc>
                <a:extLst>
                  <a:ext uri="{0D108BD9-81ED-4DB2-BD59-A6C34878D82A}">
                    <a16:rowId xmlns:a16="http://schemas.microsoft.com/office/drawing/2014/main" val="3950724106"/>
                  </a:ext>
                </a:extLst>
              </a:tr>
              <a:tr h="3719513">
                <a:tc>
                  <a:txBody>
                    <a:bodyPr/>
                    <a:lstStyle>
                      <a:lvl1pPr marL="106363" algn="l" eaLnBrk="0" hangingPunct="0">
                        <a:spcBef>
                          <a:spcPts val="6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defRPr sz="1600">
                          <a:solidFill>
                            <a:srgbClr val="000000"/>
                          </a:solidFill>
                          <a:latin typeface="Tahoma" panose="020B0604030504040204" pitchFamily="34" charset="0"/>
                          <a:ea typeface="ヒラギノ角ゴ Pro W3" panose="020B0300000000000000" pitchFamily="34" charset="-128"/>
                        </a:defRPr>
                      </a:lvl9pPr>
                    </a:lstStyle>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2</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3</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4</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5</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endPar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endParaRP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6</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7</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8</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9</a:t>
                      </a:r>
                    </a:p>
                    <a:p>
                      <a:pPr marL="106363" marR="0" lvl="0" indent="0" algn="r" defTabSz="457200" rtl="0" eaLnBrk="1" fontAlgn="base" latinLnBrk="0" hangingPunct="1">
                        <a:lnSpc>
                          <a:spcPct val="77000"/>
                        </a:lnSpc>
                        <a:spcBef>
                          <a:spcPts val="450"/>
                        </a:spcBef>
                        <a:spcAft>
                          <a:spcPct val="0"/>
                        </a:spcAft>
                        <a:buClrTx/>
                        <a:buSzPct val="100000"/>
                        <a:buFontTx/>
                        <a:buNone/>
                        <a:tabLst>
                          <a:tab pos="106363" algn="l"/>
                          <a:tab pos="563563" algn="l"/>
                          <a:tab pos="1020763" algn="l"/>
                          <a:tab pos="1477963" algn="l"/>
                          <a:tab pos="1935163" algn="l"/>
                          <a:tab pos="2392363" algn="l"/>
                          <a:tab pos="2849563" algn="l"/>
                          <a:tab pos="3306763" algn="l"/>
                          <a:tab pos="3763963" algn="l"/>
                          <a:tab pos="4221163" algn="l"/>
                          <a:tab pos="4678363" algn="l"/>
                          <a:tab pos="5135563" algn="l"/>
                          <a:tab pos="5592763" algn="l"/>
                          <a:tab pos="6049963" algn="l"/>
                          <a:tab pos="6507163" algn="l"/>
                          <a:tab pos="6964363" algn="l"/>
                          <a:tab pos="7421563" algn="l"/>
                          <a:tab pos="7878763" algn="l"/>
                          <a:tab pos="8335963" algn="l"/>
                          <a:tab pos="8793163" algn="l"/>
                          <a:tab pos="9250363" algn="l"/>
                        </a:tabLst>
                      </a:pPr>
                      <a:r>
                        <a:rPr kumimoji="0" lang="en-US" altLang="en-US" sz="1800" b="1" i="0" u="none" strike="noStrike" cap="none" normalizeH="0" baseline="0">
                          <a:ln>
                            <a:noFill/>
                          </a:ln>
                          <a:solidFill>
                            <a:srgbClr val="FFFFFF"/>
                          </a:solidFill>
                          <a:effectLst/>
                          <a:latin typeface="Courier New" panose="02070309020205020404" pitchFamily="49" charset="0"/>
                          <a:ea typeface="ヒラギノ角ゴ Pro W3" panose="020B0300000000000000" pitchFamily="34" charset="-128"/>
                        </a:rPr>
                        <a:t>10</a:t>
                      </a:r>
                    </a:p>
                  </a:txBody>
                  <a:tcPr marL="41400" marR="82800" marT="300204" marB="207360" horzOverflow="overflow">
                    <a:lnL>
                      <a:noFill/>
                    </a:lnL>
                    <a:lnR>
                      <a:noFill/>
                    </a:lnR>
                    <a:lnT>
                      <a:noFill/>
                    </a:lnT>
                    <a:lnB>
                      <a:noFill/>
                    </a:lnB>
                    <a:lnTlToBr>
                      <a:noFill/>
                    </a:lnTlToBr>
                    <a:lnBlToTr>
                      <a:noFill/>
                    </a:lnBlToTr>
                    <a:solidFill>
                      <a:srgbClr val="5784A3"/>
                    </a:solidFill>
                  </a:tcPr>
                </a:tc>
                <a:tc>
                  <a:txBody>
                    <a:bodyPr/>
                    <a:lstStyle>
                      <a:lvl1pPr algn="l"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ahoma" panose="020B0604030504040204" pitchFamily="34" charset="0"/>
                          <a:ea typeface="ヒラギノ角ゴ Pro W3" panose="020B0300000000000000" pitchFamily="34" charset="-128"/>
                        </a:defRPr>
                      </a:lvl1pPr>
                      <a:lvl2pPr algn="l" eaLnBrk="0" hangingPunct="0">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ahoma" panose="020B0604030504040204" pitchFamily="34" charset="0"/>
                          <a:ea typeface="ヒラギノ角ゴ Pro W3" panose="020B0300000000000000" pitchFamily="34" charset="-128"/>
                        </a:defRPr>
                      </a:lvl2pPr>
                      <a:lvl3pPr algn="l"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ahoma" panose="020B0604030504040204" pitchFamily="34" charset="0"/>
                          <a:ea typeface="ヒラギノ角ゴ Pro W3" panose="020B0300000000000000" pitchFamily="34" charset="-128"/>
                        </a:defRPr>
                      </a:lvl3pPr>
                      <a:lvl4pPr algn="l" eaLnBrk="0" hangingPunct="0">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Tahoma" panose="020B0604030504040204" pitchFamily="34" charset="0"/>
                          <a:ea typeface="ヒラギノ角ゴ Pro W3" panose="020B0300000000000000" pitchFamily="34" charset="-128"/>
                        </a:defRPr>
                      </a:lvl4pPr>
                      <a:lvl5pPr algn="l" eaLnBrk="0" hangingPunct="0">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Tahoma" panose="020B0604030504040204" pitchFamily="34" charset="0"/>
                          <a:ea typeface="ヒラギノ角ゴ Pro W3" panose="020B0300000000000000" pitchFamily="34" charset="-128"/>
                        </a:defRPr>
                      </a:lvl5pPr>
                      <a:lvl6pPr marL="2514600" indent="-228600" defTabSz="457200" eaLnBrk="0" fontAlgn="base" hangingPunct="0">
                        <a:spcBef>
                          <a:spcPts val="45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Tahoma" panose="020B0604030504040204" pitchFamily="34" charset="0"/>
                          <a:ea typeface="ヒラギノ角ゴ Pro W3" panose="020B0300000000000000" pitchFamily="34" charset="-128"/>
                        </a:defRPr>
                      </a:lvl6pPr>
                      <a:lvl7pPr marL="2971800" indent="-228600" defTabSz="457200" eaLnBrk="0" fontAlgn="base" hangingPunct="0">
                        <a:spcBef>
                          <a:spcPts val="45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Tahoma" panose="020B0604030504040204" pitchFamily="34" charset="0"/>
                          <a:ea typeface="ヒラギノ角ゴ Pro W3" panose="020B0300000000000000" pitchFamily="34" charset="-128"/>
                        </a:defRPr>
                      </a:lvl7pPr>
                      <a:lvl8pPr marL="3429000" indent="-228600" defTabSz="457200" eaLnBrk="0" fontAlgn="base" hangingPunct="0">
                        <a:spcBef>
                          <a:spcPts val="45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Tahoma" panose="020B0604030504040204" pitchFamily="34" charset="0"/>
                          <a:ea typeface="ヒラギノ角ゴ Pro W3" panose="020B0300000000000000" pitchFamily="34" charset="-128"/>
                        </a:defRPr>
                      </a:lvl8pPr>
                      <a:lvl9pPr marL="3886200" indent="-228600" defTabSz="457200" eaLnBrk="0" fontAlgn="base" hangingPunct="0">
                        <a:spcBef>
                          <a:spcPts val="45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Tahoma" panose="020B0604030504040204" pitchFamily="34" charset="0"/>
                          <a:ea typeface="ヒラギノ角ゴ Pro W3" panose="020B0300000000000000" pitchFamily="34" charset="-128"/>
                        </a:defRPr>
                      </a:lvl9pPr>
                    </a:lstStyle>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email = ['the', 'this', 'annoy', 'the', 'the', 'annoy']</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endParaRP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def </a:t>
                      </a:r>
                      <a:r>
                        <a:rPr kumimoji="0" lang="en-US" altLang="en-US" sz="1800" b="0" i="0" u="none" strike="noStrike" cap="none" normalizeH="0" baseline="0" dirty="0" err="1">
                          <a:ln>
                            <a:noFill/>
                          </a:ln>
                          <a:solidFill>
                            <a:srgbClr val="000000"/>
                          </a:solidFill>
                          <a:effectLst/>
                          <a:latin typeface="Courier New" panose="02070309020205020404" pitchFamily="49" charset="0"/>
                          <a:ea typeface="ヒラギノ角ゴ Pro W3" panose="020B0300000000000000" pitchFamily="34" charset="-128"/>
                        </a:rPr>
                        <a:t>inEmail</a:t>
                      </a: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(x):</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if (x == "the"):</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return 1;</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else:</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return 0;</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map(</a:t>
                      </a:r>
                      <a:r>
                        <a:rPr kumimoji="0" lang="en-US" altLang="en-US" sz="1800" b="0" i="0" u="none" strike="noStrike" cap="none" normalizeH="0" baseline="0" dirty="0" err="1">
                          <a:ln>
                            <a:noFill/>
                          </a:ln>
                          <a:solidFill>
                            <a:srgbClr val="000000"/>
                          </a:solidFill>
                          <a:effectLst/>
                          <a:latin typeface="Courier New" panose="02070309020205020404" pitchFamily="49" charset="0"/>
                          <a:ea typeface="ヒラギノ角ゴ Pro W3" panose="020B0300000000000000" pitchFamily="34" charset="-128"/>
                        </a:rPr>
                        <a:t>inEmail</a:t>
                      </a: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l)                    </a:t>
                      </a:r>
                      <a:r>
                        <a:rPr kumimoji="0" lang="en-US" altLang="en-US" sz="1800" b="0" i="0" u="none" strike="noStrike" cap="none" normalizeH="0" baseline="0" dirty="0">
                          <a:ln>
                            <a:noFill/>
                          </a:ln>
                          <a:solidFill>
                            <a:srgbClr val="008000"/>
                          </a:solidFill>
                          <a:effectLst/>
                          <a:latin typeface="Courier New" panose="02070309020205020404" pitchFamily="49" charset="0"/>
                          <a:ea typeface="ヒラギノ角ゴ Pro W3" panose="020B0300000000000000" pitchFamily="34" charset="-128"/>
                        </a:rPr>
                        <a:t>#[1, 0, 0, 0, 1, 1, 0]</a:t>
                      </a: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endParaRPr>
                    </a:p>
                    <a:p>
                      <a:pPr marL="0" marR="0" lvl="0" indent="0" algn="l" defTabSz="457200" rtl="0" eaLnBrk="1" fontAlgn="base" latinLnBrk="0" hangingPunct="1">
                        <a:lnSpc>
                          <a:spcPct val="56000"/>
                        </a:lnSpc>
                        <a:spcBef>
                          <a:spcPts val="45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reduce((lambda x, </a:t>
                      </a:r>
                      <a:r>
                        <a:rPr kumimoji="0" lang="en-US" altLang="en-US" sz="1800" b="0" i="0" u="none" strike="noStrike" cap="none" normalizeH="0" baseline="0" dirty="0" err="1">
                          <a:ln>
                            <a:noFill/>
                          </a:ln>
                          <a:solidFill>
                            <a:srgbClr val="000000"/>
                          </a:solidFill>
                          <a:effectLst/>
                          <a:latin typeface="Courier New" panose="02070309020205020404" pitchFamily="49" charset="0"/>
                          <a:ea typeface="ヒラギノ角ゴ Pro W3" panose="020B0300000000000000" pitchFamily="34" charset="-128"/>
                        </a:rPr>
                        <a:t>xs</a:t>
                      </a: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x + </a:t>
                      </a:r>
                      <a:r>
                        <a:rPr kumimoji="0" lang="en-US" altLang="en-US" sz="1800" b="0" i="0" u="none" strike="noStrike" cap="none" normalizeH="0" baseline="0" dirty="0" err="1">
                          <a:ln>
                            <a:noFill/>
                          </a:ln>
                          <a:solidFill>
                            <a:srgbClr val="000000"/>
                          </a:solidFill>
                          <a:effectLst/>
                          <a:latin typeface="Courier New" panose="02070309020205020404" pitchFamily="49" charset="0"/>
                          <a:ea typeface="ヒラギノ角ゴ Pro W3" panose="020B0300000000000000" pitchFamily="34" charset="-128"/>
                        </a:rPr>
                        <a:t>xs</a:t>
                      </a: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map(</a:t>
                      </a:r>
                      <a:r>
                        <a:rPr kumimoji="0" lang="en-US" altLang="en-US" sz="1800" b="0" i="0" u="none" strike="noStrike" cap="none" normalizeH="0" baseline="0" dirty="0" err="1">
                          <a:ln>
                            <a:noFill/>
                          </a:ln>
                          <a:solidFill>
                            <a:srgbClr val="000000"/>
                          </a:solidFill>
                          <a:effectLst/>
                          <a:latin typeface="Courier New" panose="02070309020205020404" pitchFamily="49" charset="0"/>
                          <a:ea typeface="ヒラギノ角ゴ Pro W3" panose="020B0300000000000000" pitchFamily="34" charset="-128"/>
                        </a:rPr>
                        <a:t>inEmail</a:t>
                      </a:r>
                      <a:r>
                        <a:rPr kumimoji="0" lang="en-US" altLang="en-US" sz="1800" b="0" i="0" u="none" strike="noStrike" cap="none" normalizeH="0" baseline="0" dirty="0">
                          <a:ln>
                            <a:noFill/>
                          </a:ln>
                          <a:solidFill>
                            <a:srgbClr val="000000"/>
                          </a:solidFill>
                          <a:effectLst/>
                          <a:latin typeface="Courier New" panose="02070309020205020404" pitchFamily="49" charset="0"/>
                          <a:ea typeface="ヒラギノ角ゴ Pro W3" panose="020B0300000000000000" pitchFamily="34" charset="-128"/>
                        </a:rPr>
                        <a:t>, email)) </a:t>
                      </a:r>
                      <a:r>
                        <a:rPr kumimoji="0" lang="en-US" altLang="en-US" sz="1800" b="0" i="0" u="none" strike="noStrike" cap="none" normalizeH="0" baseline="0" dirty="0">
                          <a:ln>
                            <a:noFill/>
                          </a:ln>
                          <a:solidFill>
                            <a:srgbClr val="008000"/>
                          </a:solidFill>
                          <a:effectLst/>
                          <a:latin typeface="Courier New" panose="02070309020205020404" pitchFamily="49" charset="0"/>
                          <a:ea typeface="ヒラギノ角ゴ Pro W3" panose="020B0300000000000000" pitchFamily="34" charset="-128"/>
                        </a:rPr>
                        <a:t>#3</a:t>
                      </a:r>
                    </a:p>
                  </a:txBody>
                  <a:tcPr marL="41400" marR="165960" marT="400031" marB="20736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547267923"/>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F0C2-FFCC-9F4F-BF0F-FBEBAFA2DAC4}"/>
              </a:ext>
            </a:extLst>
          </p:cNvPr>
          <p:cNvSpPr>
            <a:spLocks noGrp="1"/>
          </p:cNvSpPr>
          <p:nvPr>
            <p:ph type="title"/>
          </p:nvPr>
        </p:nvSpPr>
        <p:spPr/>
        <p:txBody>
          <a:bodyPr/>
          <a:lstStyle/>
          <a:p>
            <a:r>
              <a:rPr lang="en-US" dirty="0"/>
              <a:t>Python Syntax</a:t>
            </a:r>
          </a:p>
        </p:txBody>
      </p:sp>
      <p:sp>
        <p:nvSpPr>
          <p:cNvPr id="3" name="Content Placeholder 2">
            <a:extLst>
              <a:ext uri="{FF2B5EF4-FFF2-40B4-BE49-F238E27FC236}">
                <a16:creationId xmlns:a16="http://schemas.microsoft.com/office/drawing/2014/main" id="{12548010-1C5A-668B-0C59-1D42265CFBBD}"/>
              </a:ext>
            </a:extLst>
          </p:cNvPr>
          <p:cNvSpPr>
            <a:spLocks noGrp="1"/>
          </p:cNvSpPr>
          <p:nvPr>
            <p:ph idx="1"/>
          </p:nvPr>
        </p:nvSpPr>
        <p:spPr/>
        <p:txBody>
          <a:bodyPr/>
          <a:lstStyle/>
          <a:p>
            <a:r>
              <a:rPr lang="en-US" altLang="en-US" sz="2000" b="1" dirty="0"/>
              <a:t>Syntax:</a:t>
            </a:r>
          </a:p>
          <a:p>
            <a:pPr lvl="1">
              <a:buFontTx/>
              <a:buNone/>
            </a:pPr>
            <a:r>
              <a:rPr lang="en-US" altLang="en-US" sz="2000" dirty="0">
                <a:latin typeface="Courier New" panose="02070309020205020404" pitchFamily="49" charset="0"/>
                <a:cs typeface="Courier New" panose="02070309020205020404" pitchFamily="49" charset="0"/>
              </a:rPr>
              <a:t>def </a:t>
            </a:r>
            <a:r>
              <a:rPr lang="en-US" altLang="en-US" sz="2000" dirty="0" err="1">
                <a:latin typeface="Courier New" panose="02070309020205020404" pitchFamily="49" charset="0"/>
                <a:cs typeface="Courier New" panose="02070309020205020404" pitchFamily="49" charset="0"/>
              </a:rPr>
              <a:t>functionname</a:t>
            </a:r>
            <a:r>
              <a:rPr lang="en-US" altLang="en-US" sz="2000" dirty="0">
                <a:latin typeface="Courier New" panose="02070309020205020404" pitchFamily="49" charset="0"/>
                <a:cs typeface="Courier New" panose="02070309020205020404" pitchFamily="49" charset="0"/>
              </a:rPr>
              <a:t>( parameters ): </a:t>
            </a:r>
          </a:p>
          <a:p>
            <a:pPr lvl="1">
              <a:buFontTx/>
              <a:buNone/>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function_docstring</a:t>
            </a:r>
            <a:r>
              <a:rPr lang="en-US" altLang="en-US" sz="2000" dirty="0">
                <a:latin typeface="Courier New" panose="02070309020205020404" pitchFamily="49" charset="0"/>
                <a:cs typeface="Courier New" panose="02070309020205020404" pitchFamily="49" charset="0"/>
              </a:rPr>
              <a:t>" </a:t>
            </a:r>
          </a:p>
          <a:p>
            <a:pPr lvl="1">
              <a:buFontTx/>
              <a:buNone/>
            </a:pP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function_suite</a:t>
            </a:r>
            <a:r>
              <a:rPr lang="en-US" altLang="en-US" sz="2000" dirty="0">
                <a:latin typeface="Courier New" panose="02070309020205020404" pitchFamily="49" charset="0"/>
                <a:cs typeface="Courier New" panose="02070309020205020404" pitchFamily="49" charset="0"/>
              </a:rPr>
              <a:t> </a:t>
            </a:r>
          </a:p>
          <a:p>
            <a:pPr lvl="1">
              <a:buFontTx/>
              <a:buNone/>
            </a:pPr>
            <a:r>
              <a:rPr lang="en-US" altLang="en-US" sz="2000" dirty="0">
                <a:latin typeface="Courier New" panose="02070309020205020404" pitchFamily="49" charset="0"/>
                <a:cs typeface="Courier New" panose="02070309020205020404" pitchFamily="49" charset="0"/>
              </a:rPr>
              <a:t>	return [expression] </a:t>
            </a:r>
          </a:p>
          <a:p>
            <a:pPr>
              <a:buFontTx/>
              <a:buNone/>
            </a:pPr>
            <a:r>
              <a:rPr lang="en-US" altLang="en-US" sz="2000" dirty="0"/>
              <a:t>By default, parameters have a positional behavior, and you need to inform them in the same order that they were defined.</a:t>
            </a:r>
          </a:p>
          <a:p>
            <a:r>
              <a:rPr lang="en-US" altLang="en-US" sz="2000" b="1" dirty="0"/>
              <a:t>Example:</a:t>
            </a:r>
          </a:p>
          <a:p>
            <a:pPr lvl="1">
              <a:buFontTx/>
              <a:buNone/>
            </a:pPr>
            <a:r>
              <a:rPr lang="en-US" altLang="en-US" sz="2000" dirty="0">
                <a:latin typeface="Courier New" panose="02070309020205020404" pitchFamily="49" charset="0"/>
                <a:cs typeface="Courier New" panose="02070309020205020404" pitchFamily="49" charset="0"/>
              </a:rPr>
              <a:t>def </a:t>
            </a:r>
            <a:r>
              <a:rPr lang="en-US" altLang="en-US" sz="2000" dirty="0" err="1">
                <a:latin typeface="Courier New" panose="02070309020205020404" pitchFamily="49" charset="0"/>
                <a:cs typeface="Courier New" panose="02070309020205020404" pitchFamily="49" charset="0"/>
              </a:rPr>
              <a:t>printme</a:t>
            </a:r>
            <a:r>
              <a:rPr lang="en-US" altLang="en-US" sz="2000" dirty="0">
                <a:latin typeface="Courier New" panose="02070309020205020404" pitchFamily="49" charset="0"/>
                <a:cs typeface="Courier New" panose="02070309020205020404" pitchFamily="49" charset="0"/>
              </a:rPr>
              <a:t>( str ): </a:t>
            </a:r>
          </a:p>
          <a:p>
            <a:pPr lvl="1">
              <a:buFontTx/>
              <a:buNone/>
            </a:pPr>
            <a:r>
              <a:rPr lang="en-US" altLang="en-US" sz="2000" dirty="0">
                <a:latin typeface="Courier New" panose="02070309020205020404" pitchFamily="49" charset="0"/>
                <a:cs typeface="Courier New" panose="02070309020205020404" pitchFamily="49" charset="0"/>
              </a:rPr>
              <a:t>	"This prints a passed string function" </a:t>
            </a:r>
          </a:p>
          <a:p>
            <a:pPr lvl="1">
              <a:buFontTx/>
              <a:buNone/>
            </a:pPr>
            <a:r>
              <a:rPr lang="en-US" altLang="en-US" sz="2000" dirty="0">
                <a:latin typeface="Courier New" panose="02070309020205020404" pitchFamily="49" charset="0"/>
                <a:cs typeface="Courier New" panose="02070309020205020404" pitchFamily="49" charset="0"/>
              </a:rPr>
              <a:t>	print (str) </a:t>
            </a:r>
          </a:p>
          <a:p>
            <a:pPr lvl="1">
              <a:buFontTx/>
              <a:buNone/>
            </a:pPr>
            <a:r>
              <a:rPr lang="en-US" altLang="en-US" sz="2000" dirty="0">
                <a:latin typeface="Courier New" panose="02070309020205020404" pitchFamily="49" charset="0"/>
                <a:cs typeface="Courier New" panose="02070309020205020404" pitchFamily="49" charset="0"/>
              </a:rPr>
              <a:t>	return </a:t>
            </a:r>
          </a:p>
          <a:p>
            <a:endParaRPr lang="en-US" dirty="0"/>
          </a:p>
        </p:txBody>
      </p:sp>
    </p:spTree>
    <p:extLst>
      <p:ext uri="{BB962C8B-B14F-4D97-AF65-F5344CB8AC3E}">
        <p14:creationId xmlns:p14="http://schemas.microsoft.com/office/powerpoint/2010/main" val="225347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53AD-0276-3E32-8140-14D5561FC027}"/>
              </a:ext>
            </a:extLst>
          </p:cNvPr>
          <p:cNvSpPr>
            <a:spLocks noGrp="1"/>
          </p:cNvSpPr>
          <p:nvPr>
            <p:ph type="title"/>
          </p:nvPr>
        </p:nvSpPr>
        <p:spPr/>
        <p:txBody>
          <a:bodyPr/>
          <a:lstStyle/>
          <a:p>
            <a:r>
              <a:rPr lang="en-US" altLang="en-US" b="1" dirty="0"/>
              <a:t>Calling a Function</a:t>
            </a:r>
            <a:endParaRPr lang="en-US" dirty="0"/>
          </a:p>
        </p:txBody>
      </p:sp>
      <p:sp>
        <p:nvSpPr>
          <p:cNvPr id="3" name="Content Placeholder 2">
            <a:extLst>
              <a:ext uri="{FF2B5EF4-FFF2-40B4-BE49-F238E27FC236}">
                <a16:creationId xmlns:a16="http://schemas.microsoft.com/office/drawing/2014/main" id="{31ED4FF7-5CAE-894A-E243-646C70143A32}"/>
              </a:ext>
            </a:extLst>
          </p:cNvPr>
          <p:cNvSpPr>
            <a:spLocks noGrp="1"/>
          </p:cNvSpPr>
          <p:nvPr>
            <p:ph idx="1"/>
          </p:nvPr>
        </p:nvSpPr>
        <p:spPr/>
        <p:txBody>
          <a:bodyPr/>
          <a:lstStyle/>
          <a:p>
            <a:r>
              <a:rPr lang="en-US" altLang="en-US" sz="1800" dirty="0"/>
              <a:t>Following is the example to call </a:t>
            </a:r>
            <a:r>
              <a:rPr lang="en-US" altLang="en-US" sz="1800" dirty="0" err="1"/>
              <a:t>printme</a:t>
            </a:r>
            <a:r>
              <a:rPr lang="en-US" altLang="en-US" sz="1800" dirty="0"/>
              <a:t>() function:</a:t>
            </a:r>
          </a:p>
          <a:p>
            <a:pPr lvl="1">
              <a:buFontTx/>
              <a:buNone/>
            </a:pPr>
            <a:r>
              <a:rPr lang="en-US" altLang="en-US" sz="1800" dirty="0">
                <a:latin typeface="Courier New" panose="02070309020205020404" pitchFamily="49" charset="0"/>
                <a:cs typeface="Courier New" panose="02070309020205020404" pitchFamily="49" charset="0"/>
              </a:rPr>
              <a:t>def </a:t>
            </a:r>
            <a:r>
              <a:rPr lang="en-US" altLang="en-US" sz="1800" dirty="0" err="1">
                <a:latin typeface="Courier New" panose="02070309020205020404" pitchFamily="49" charset="0"/>
                <a:cs typeface="Courier New" panose="02070309020205020404" pitchFamily="49" charset="0"/>
              </a:rPr>
              <a:t>printme</a:t>
            </a:r>
            <a:r>
              <a:rPr lang="en-US" altLang="en-US" sz="1800" dirty="0">
                <a:latin typeface="Courier New" panose="02070309020205020404" pitchFamily="49" charset="0"/>
                <a:cs typeface="Courier New" panose="02070309020205020404" pitchFamily="49" charset="0"/>
              </a:rPr>
              <a:t>( str ): "This is a print function“</a:t>
            </a:r>
          </a:p>
          <a:p>
            <a:pPr lvl="1">
              <a:buFontTx/>
              <a:buNone/>
            </a:pPr>
            <a:r>
              <a:rPr lang="en-US" altLang="en-US" sz="1800" dirty="0">
                <a:latin typeface="Courier New" panose="02070309020205020404" pitchFamily="49" charset="0"/>
                <a:cs typeface="Courier New" panose="02070309020205020404" pitchFamily="49" charset="0"/>
              </a:rPr>
              <a:t>	print(str)</a:t>
            </a:r>
          </a:p>
          <a:p>
            <a:pPr lvl="1">
              <a:buFontTx/>
              <a:buNone/>
            </a:pPr>
            <a:r>
              <a:rPr lang="en-US" altLang="en-US" sz="1800" dirty="0">
                <a:latin typeface="Courier New" panose="02070309020205020404" pitchFamily="49" charset="0"/>
                <a:cs typeface="Courier New" panose="02070309020205020404" pitchFamily="49" charset="0"/>
              </a:rPr>
              <a:t>	return </a:t>
            </a:r>
          </a:p>
          <a:p>
            <a:pPr lvl="1">
              <a:buFontTx/>
              <a:buNone/>
            </a:pPr>
            <a:endParaRPr lang="en-US" altLang="en-US" sz="1800" dirty="0">
              <a:latin typeface="Courier New" panose="02070309020205020404" pitchFamily="49" charset="0"/>
              <a:cs typeface="Courier New" panose="02070309020205020404" pitchFamily="49" charset="0"/>
            </a:endParaRPr>
          </a:p>
          <a:p>
            <a:pPr lvl="1">
              <a:buFontTx/>
              <a:buNone/>
            </a:pPr>
            <a:r>
              <a:rPr lang="en-US" altLang="en-US" sz="1800" dirty="0" err="1">
                <a:latin typeface="Courier New" panose="02070309020205020404" pitchFamily="49" charset="0"/>
                <a:cs typeface="Courier New" panose="02070309020205020404" pitchFamily="49" charset="0"/>
              </a:rPr>
              <a:t>printme</a:t>
            </a:r>
            <a:r>
              <a:rPr lang="en-US" altLang="en-US" sz="1800" dirty="0">
                <a:latin typeface="Courier New" panose="02070309020205020404" pitchFamily="49" charset="0"/>
                <a:cs typeface="Courier New" panose="02070309020205020404" pitchFamily="49" charset="0"/>
              </a:rPr>
              <a:t>("I'm first call to user defined function!") </a:t>
            </a:r>
          </a:p>
          <a:p>
            <a:pPr lvl="1">
              <a:buFontTx/>
              <a:buNone/>
            </a:pPr>
            <a:r>
              <a:rPr lang="en-US" altLang="en-US" sz="1800" dirty="0" err="1">
                <a:latin typeface="Courier New" panose="02070309020205020404" pitchFamily="49" charset="0"/>
                <a:cs typeface="Courier New" panose="02070309020205020404" pitchFamily="49" charset="0"/>
              </a:rPr>
              <a:t>printme</a:t>
            </a:r>
            <a:r>
              <a:rPr lang="en-US" altLang="en-US" sz="1800" dirty="0">
                <a:latin typeface="Courier New" panose="02070309020205020404" pitchFamily="49" charset="0"/>
                <a:cs typeface="Courier New" panose="02070309020205020404" pitchFamily="49" charset="0"/>
              </a:rPr>
              <a:t>("Again second call to the same function")</a:t>
            </a:r>
          </a:p>
          <a:p>
            <a:pPr lvl="1">
              <a:buFontTx/>
              <a:buNone/>
            </a:pPr>
            <a:r>
              <a:rPr lang="en-US" altLang="en-US" sz="1800" dirty="0">
                <a:latin typeface="Courier New" panose="02070309020205020404" pitchFamily="49" charset="0"/>
                <a:cs typeface="Courier New" panose="02070309020205020404" pitchFamily="49" charset="0"/>
              </a:rPr>
              <a:t> </a:t>
            </a:r>
          </a:p>
          <a:p>
            <a:r>
              <a:rPr lang="en-US" altLang="en-US" sz="1800" dirty="0"/>
              <a:t>This would produce following result:</a:t>
            </a:r>
          </a:p>
          <a:p>
            <a:pPr lvl="1">
              <a:buFontTx/>
              <a:buNone/>
            </a:pPr>
            <a:r>
              <a:rPr lang="en-US" altLang="en-US" sz="1800" dirty="0">
                <a:latin typeface="Courier New" panose="02070309020205020404" pitchFamily="49" charset="0"/>
                <a:cs typeface="Courier New" panose="02070309020205020404" pitchFamily="49" charset="0"/>
              </a:rPr>
              <a:t>I'm first call to user defined function! </a:t>
            </a:r>
          </a:p>
          <a:p>
            <a:pPr lvl="1">
              <a:buFontTx/>
              <a:buNone/>
            </a:pPr>
            <a:r>
              <a:rPr lang="en-US" altLang="en-US" sz="1800" dirty="0">
                <a:latin typeface="Courier New" panose="02070309020205020404" pitchFamily="49" charset="0"/>
                <a:cs typeface="Courier New" panose="02070309020205020404" pitchFamily="49" charset="0"/>
              </a:rPr>
              <a:t>Again second call to the same function </a:t>
            </a:r>
          </a:p>
        </p:txBody>
      </p:sp>
    </p:spTree>
    <p:extLst>
      <p:ext uri="{BB962C8B-B14F-4D97-AF65-F5344CB8AC3E}">
        <p14:creationId xmlns:p14="http://schemas.microsoft.com/office/powerpoint/2010/main" val="220532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4878B4D-7ACC-8539-2342-03EA890A25B1}"/>
              </a:ext>
            </a:extLst>
          </p:cNvPr>
          <p:cNvSpPr>
            <a:spLocks noGrp="1"/>
          </p:cNvSpPr>
          <p:nvPr>
            <p:ph type="title"/>
          </p:nvPr>
        </p:nvSpPr>
        <p:spPr>
          <a:xfrm>
            <a:off x="2133600" y="381000"/>
            <a:ext cx="8153400" cy="685800"/>
          </a:xfrm>
        </p:spPr>
        <p:txBody>
          <a:bodyPr>
            <a:normAutofit fontScale="90000"/>
          </a:bodyPr>
          <a:lstStyle/>
          <a:p>
            <a:r>
              <a:rPr lang="en-US" altLang="en-US" b="1"/>
              <a:t>Pass by reference vs value</a:t>
            </a:r>
            <a:endParaRPr lang="en-US" altLang="en-US"/>
          </a:p>
        </p:txBody>
      </p:sp>
      <p:sp>
        <p:nvSpPr>
          <p:cNvPr id="7171" name="Content Placeholder 2">
            <a:extLst>
              <a:ext uri="{FF2B5EF4-FFF2-40B4-BE49-F238E27FC236}">
                <a16:creationId xmlns:a16="http://schemas.microsoft.com/office/drawing/2014/main" id="{8AB0A0CE-3EB3-1109-2FC7-0A8E752976A4}"/>
              </a:ext>
            </a:extLst>
          </p:cNvPr>
          <p:cNvSpPr>
            <a:spLocks noGrp="1"/>
          </p:cNvSpPr>
          <p:nvPr>
            <p:ph idx="1"/>
          </p:nvPr>
        </p:nvSpPr>
        <p:spPr>
          <a:xfrm>
            <a:off x="2133600" y="1295400"/>
            <a:ext cx="8153400" cy="4876800"/>
          </a:xfrm>
        </p:spPr>
        <p:txBody>
          <a:bodyPr/>
          <a:lstStyle/>
          <a:p>
            <a:pPr>
              <a:buFontTx/>
              <a:buNone/>
            </a:pPr>
            <a:r>
              <a:rPr lang="en-US" altLang="en-US" sz="1800" dirty="0"/>
              <a:t>All parameters (arguments) in the Python language are passed by reference. It means if you change what a parameter refers to within a function, the change also reflects back in the calling function. For example:</a:t>
            </a:r>
          </a:p>
          <a:p>
            <a:pPr lvl="1">
              <a:buFontTx/>
              <a:buNone/>
            </a:pPr>
            <a:r>
              <a:rPr lang="en-US" altLang="en-US" sz="1800" dirty="0">
                <a:latin typeface="Courier New" panose="02070309020205020404" pitchFamily="49" charset="0"/>
                <a:cs typeface="Courier New" panose="02070309020205020404" pitchFamily="49" charset="0"/>
              </a:rPr>
              <a:t>def </a:t>
            </a:r>
            <a:r>
              <a:rPr lang="en-US" altLang="en-US" sz="1800" dirty="0" err="1">
                <a:latin typeface="Courier New" panose="02070309020205020404" pitchFamily="49" charset="0"/>
                <a:cs typeface="Courier New" panose="02070309020205020404" pitchFamily="49" charset="0"/>
              </a:rPr>
              <a:t>changeme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#This changes a passed list#</a:t>
            </a:r>
          </a:p>
          <a:p>
            <a:pPr lvl="1">
              <a:buFontTx/>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mylist.append</a:t>
            </a:r>
            <a:r>
              <a:rPr lang="en-US" altLang="en-US" sz="1800" dirty="0">
                <a:latin typeface="Courier New" panose="02070309020205020404" pitchFamily="49" charset="0"/>
                <a:cs typeface="Courier New" panose="02070309020205020404" pitchFamily="49" charset="0"/>
              </a:rPr>
              <a:t>([1,2,3,4]); </a:t>
            </a:r>
          </a:p>
          <a:p>
            <a:pPr lvl="1">
              <a:buFontTx/>
              <a:buNone/>
            </a:pPr>
            <a:r>
              <a:rPr lang="en-US" altLang="en-US" sz="1800" dirty="0">
                <a:latin typeface="Courier New" panose="02070309020205020404" pitchFamily="49" charset="0"/>
                <a:cs typeface="Courier New" panose="02070309020205020404" pitchFamily="49" charset="0"/>
              </a:rPr>
              <a:t>	print("Values inside the function: ",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a:t>
            </a:r>
          </a:p>
          <a:p>
            <a:pPr lvl="1">
              <a:buFontTx/>
              <a:buNone/>
            </a:pPr>
            <a:r>
              <a:rPr lang="en-US" altLang="en-US" sz="1800" dirty="0">
                <a:latin typeface="Courier New" panose="02070309020205020404" pitchFamily="49" charset="0"/>
                <a:cs typeface="Courier New" panose="02070309020205020404" pitchFamily="49" charset="0"/>
              </a:rPr>
              <a:t>	return </a:t>
            </a:r>
          </a:p>
          <a:p>
            <a:pPr lvl="1">
              <a:buFontTx/>
              <a:buNone/>
            </a:pP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[10,20,30]; </a:t>
            </a:r>
          </a:p>
          <a:p>
            <a:pPr lvl="1">
              <a:buFontTx/>
              <a:buNone/>
            </a:pPr>
            <a:r>
              <a:rPr lang="en-US" altLang="en-US" sz="1800" dirty="0" err="1">
                <a:latin typeface="Courier New" panose="02070309020205020404" pitchFamily="49" charset="0"/>
                <a:cs typeface="Courier New" panose="02070309020205020404" pitchFamily="49" charset="0"/>
              </a:rPr>
              <a:t>changeme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a:t>
            </a:r>
          </a:p>
          <a:p>
            <a:pPr lvl="1">
              <a:buFontTx/>
              <a:buNone/>
            </a:pPr>
            <a:r>
              <a:rPr lang="en-US" altLang="en-US" sz="1800" dirty="0">
                <a:latin typeface="Courier New" panose="02070309020205020404" pitchFamily="49" charset="0"/>
                <a:cs typeface="Courier New" panose="02070309020205020404" pitchFamily="49" charset="0"/>
              </a:rPr>
              <a:t>print ("Values outside the function: ",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a:t>
            </a:r>
          </a:p>
          <a:p>
            <a:pPr lvl="1">
              <a:buFontTx/>
              <a:buNone/>
            </a:pPr>
            <a:endParaRPr lang="en-US" altLang="en-US" sz="1800" dirty="0">
              <a:latin typeface="Courier New" panose="02070309020205020404" pitchFamily="49" charset="0"/>
              <a:cs typeface="Courier New" panose="02070309020205020404" pitchFamily="49" charset="0"/>
            </a:endParaRPr>
          </a:p>
          <a:p>
            <a:r>
              <a:rPr lang="en-US" altLang="en-US" sz="1800" dirty="0"/>
              <a:t>So this would produce following result:</a:t>
            </a:r>
          </a:p>
          <a:p>
            <a:pPr>
              <a:buFontTx/>
              <a:buNone/>
            </a:pPr>
            <a:r>
              <a:rPr lang="en-US" altLang="en-US" sz="1800" dirty="0">
                <a:latin typeface="Courier New" panose="02070309020205020404" pitchFamily="49" charset="0"/>
                <a:cs typeface="Courier New" panose="02070309020205020404" pitchFamily="49" charset="0"/>
              </a:rPr>
              <a:t>Values inside the function: [10, 20, 30, [1, 2, 3, 4]] </a:t>
            </a:r>
          </a:p>
          <a:p>
            <a:pPr>
              <a:buFontTx/>
              <a:buNone/>
            </a:pPr>
            <a:r>
              <a:rPr lang="en-US" altLang="en-US" sz="1800" dirty="0">
                <a:latin typeface="Courier New" panose="02070309020205020404" pitchFamily="49" charset="0"/>
                <a:cs typeface="Courier New" panose="02070309020205020404" pitchFamily="49" charset="0"/>
              </a:rPr>
              <a:t>Values outside the function: [10, 20, 30, [1, 2, 3, 4]]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CCC09AC0-AD2E-F236-D553-CB357571294E}"/>
              </a:ext>
            </a:extLst>
          </p:cNvPr>
          <p:cNvSpPr>
            <a:spLocks noGrp="1"/>
          </p:cNvSpPr>
          <p:nvPr>
            <p:ph idx="1"/>
          </p:nvPr>
        </p:nvSpPr>
        <p:spPr>
          <a:xfrm>
            <a:off x="1981200" y="1371600"/>
            <a:ext cx="8686800" cy="5181600"/>
          </a:xfrm>
        </p:spPr>
        <p:txBody>
          <a:bodyPr/>
          <a:lstStyle/>
          <a:p>
            <a:pPr>
              <a:buFontTx/>
              <a:buNone/>
            </a:pPr>
            <a:r>
              <a:rPr lang="en-US" altLang="en-US" sz="1800" dirty="0"/>
              <a:t>There is one more example where argument is being passed by reference but inside the function, but the reference is being over-written.</a:t>
            </a:r>
          </a:p>
          <a:p>
            <a:pPr lvl="1">
              <a:buFontTx/>
              <a:buNone/>
            </a:pPr>
            <a:r>
              <a:rPr lang="en-US" altLang="en-US" sz="1800" dirty="0">
                <a:latin typeface="Courier New" panose="02070309020205020404" pitchFamily="49" charset="0"/>
                <a:cs typeface="Courier New" panose="02070309020205020404" pitchFamily="49" charset="0"/>
              </a:rPr>
              <a:t>def </a:t>
            </a:r>
            <a:r>
              <a:rPr lang="en-US" altLang="en-US" sz="1800" dirty="0" err="1">
                <a:latin typeface="Courier New" panose="02070309020205020404" pitchFamily="49" charset="0"/>
                <a:cs typeface="Courier New" panose="02070309020205020404" pitchFamily="49" charset="0"/>
              </a:rPr>
              <a:t>changeme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#This changes a passed list# </a:t>
            </a:r>
          </a:p>
          <a:p>
            <a:pPr lvl="1">
              <a:buFontTx/>
              <a:buNone/>
            </a:pP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[1,2,3,4]; </a:t>
            </a:r>
          </a:p>
          <a:p>
            <a:pPr lvl="1">
              <a:buFontTx/>
              <a:buNone/>
            </a:pPr>
            <a:r>
              <a:rPr lang="en-US" altLang="en-US" sz="1800" dirty="0">
                <a:latin typeface="Courier New" panose="02070309020205020404" pitchFamily="49" charset="0"/>
                <a:cs typeface="Courier New" panose="02070309020205020404" pitchFamily="49" charset="0"/>
              </a:rPr>
              <a:t>	print ( "Values inside the function: ",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a:t>
            </a:r>
          </a:p>
          <a:p>
            <a:pPr lvl="1">
              <a:buFontTx/>
              <a:buNone/>
            </a:pPr>
            <a:r>
              <a:rPr lang="en-US" altLang="en-US" sz="1800" dirty="0">
                <a:latin typeface="Courier New" panose="02070309020205020404" pitchFamily="49" charset="0"/>
                <a:cs typeface="Courier New" panose="02070309020205020404" pitchFamily="49" charset="0"/>
              </a:rPr>
              <a:t>	return </a:t>
            </a:r>
          </a:p>
          <a:p>
            <a:pPr lvl="1">
              <a:buFontTx/>
              <a:buNone/>
            </a:pP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[10,20,30]; </a:t>
            </a:r>
          </a:p>
          <a:p>
            <a:pPr lvl="1">
              <a:buFontTx/>
              <a:buNone/>
            </a:pPr>
            <a:r>
              <a:rPr lang="en-US" altLang="en-US" sz="1800" dirty="0" err="1">
                <a:latin typeface="Courier New" panose="02070309020205020404" pitchFamily="49" charset="0"/>
                <a:cs typeface="Courier New" panose="02070309020205020404" pitchFamily="49" charset="0"/>
              </a:rPr>
              <a:t>changeme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 ); </a:t>
            </a:r>
          </a:p>
          <a:p>
            <a:pPr lvl="1">
              <a:buFontTx/>
              <a:buNone/>
            </a:pPr>
            <a:r>
              <a:rPr lang="en-US" altLang="en-US" sz="1800" dirty="0">
                <a:latin typeface="Courier New" panose="02070309020205020404" pitchFamily="49" charset="0"/>
                <a:cs typeface="Courier New" panose="02070309020205020404" pitchFamily="49" charset="0"/>
              </a:rPr>
              <a:t>print ("Values outside the function: ", </a:t>
            </a:r>
            <a:r>
              <a:rPr lang="en-US" altLang="en-US" sz="1800" dirty="0" err="1">
                <a:latin typeface="Courier New" panose="02070309020205020404" pitchFamily="49" charset="0"/>
                <a:cs typeface="Courier New" panose="02070309020205020404" pitchFamily="49" charset="0"/>
              </a:rPr>
              <a:t>mylist</a:t>
            </a:r>
            <a:r>
              <a:rPr lang="en-US" altLang="en-US" sz="1800" dirty="0">
                <a:latin typeface="Courier New" panose="02070309020205020404" pitchFamily="49" charset="0"/>
                <a:cs typeface="Courier New" panose="02070309020205020404" pitchFamily="49" charset="0"/>
              </a:rPr>
              <a:t>)</a:t>
            </a:r>
          </a:p>
          <a:p>
            <a:pPr lvl="1">
              <a:buFontTx/>
              <a:buNone/>
            </a:pPr>
            <a:endParaRPr lang="en-US" altLang="en-US" sz="1800" dirty="0">
              <a:latin typeface="Courier New" panose="02070309020205020404" pitchFamily="49" charset="0"/>
              <a:cs typeface="Courier New" panose="02070309020205020404" pitchFamily="49" charset="0"/>
            </a:endParaRPr>
          </a:p>
          <a:p>
            <a:r>
              <a:rPr lang="en-US" altLang="en-US" sz="1800" dirty="0"/>
              <a:t>The parameter </a:t>
            </a:r>
            <a:r>
              <a:rPr lang="en-US" altLang="en-US" sz="1800" dirty="0" err="1"/>
              <a:t>mylist</a:t>
            </a:r>
            <a:r>
              <a:rPr lang="en-US" altLang="en-US" sz="1800" dirty="0"/>
              <a:t> is local to the function </a:t>
            </a:r>
            <a:r>
              <a:rPr lang="en-US" altLang="en-US" sz="1800" dirty="0" err="1"/>
              <a:t>changeme</a:t>
            </a:r>
            <a:r>
              <a:rPr lang="en-US" altLang="en-US" sz="1800" dirty="0"/>
              <a:t>. Changing </a:t>
            </a:r>
            <a:r>
              <a:rPr lang="en-US" altLang="en-US" sz="1800" dirty="0" err="1"/>
              <a:t>mylist</a:t>
            </a:r>
            <a:r>
              <a:rPr lang="en-US" altLang="en-US" sz="1800" dirty="0"/>
              <a:t> within the function does not affect </a:t>
            </a:r>
            <a:r>
              <a:rPr lang="en-US" altLang="en-US" sz="1800" dirty="0" err="1"/>
              <a:t>mylist</a:t>
            </a:r>
            <a:r>
              <a:rPr lang="en-US" altLang="en-US" sz="1800" dirty="0"/>
              <a:t>. The function accomplishes nothing and finally this would produce following result:</a:t>
            </a:r>
          </a:p>
          <a:p>
            <a:pPr lvl="1">
              <a:buFontTx/>
              <a:buNone/>
            </a:pPr>
            <a:r>
              <a:rPr lang="en-US" altLang="en-US" sz="1800" dirty="0">
                <a:latin typeface="Courier New" panose="02070309020205020404" pitchFamily="49" charset="0"/>
                <a:cs typeface="Courier New" panose="02070309020205020404" pitchFamily="49" charset="0"/>
              </a:rPr>
              <a:t>Values inside the function: [1, 2, 3, 4] </a:t>
            </a:r>
          </a:p>
          <a:p>
            <a:pPr lvl="1">
              <a:buFontTx/>
              <a:buNone/>
            </a:pPr>
            <a:r>
              <a:rPr lang="en-US" altLang="en-US" sz="1800" dirty="0">
                <a:latin typeface="Courier New" panose="02070309020205020404" pitchFamily="49" charset="0"/>
                <a:cs typeface="Courier New" panose="02070309020205020404" pitchFamily="49" charset="0"/>
              </a:rPr>
              <a:t>Values outside the function: [10, 20, 30]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C054604-A7E6-CB30-13B5-A5EE1342995C}"/>
              </a:ext>
            </a:extLst>
          </p:cNvPr>
          <p:cNvSpPr>
            <a:spLocks noChangeArrowheads="1"/>
          </p:cNvSpPr>
          <p:nvPr/>
        </p:nvSpPr>
        <p:spPr bwMode="auto">
          <a:xfrm>
            <a:off x="1905000" y="990600"/>
            <a:ext cx="8763000" cy="3810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endParaRPr lang="en-US" altLang="en-US"/>
          </a:p>
        </p:txBody>
      </p:sp>
      <p:sp>
        <p:nvSpPr>
          <p:cNvPr id="9219" name="Content Placeholder 4">
            <a:extLst>
              <a:ext uri="{FF2B5EF4-FFF2-40B4-BE49-F238E27FC236}">
                <a16:creationId xmlns:a16="http://schemas.microsoft.com/office/drawing/2014/main" id="{8A169160-68CB-EE80-A463-BB2916BA85C1}"/>
              </a:ext>
            </a:extLst>
          </p:cNvPr>
          <p:cNvSpPr>
            <a:spLocks noGrp="1"/>
          </p:cNvSpPr>
          <p:nvPr>
            <p:ph idx="1"/>
          </p:nvPr>
        </p:nvSpPr>
        <p:spPr>
          <a:xfrm>
            <a:off x="1905000" y="304800"/>
            <a:ext cx="8382000" cy="5867400"/>
          </a:xfrm>
        </p:spPr>
        <p:txBody>
          <a:bodyPr/>
          <a:lstStyle/>
          <a:p>
            <a:pPr>
              <a:buFontTx/>
              <a:buNone/>
            </a:pPr>
            <a:r>
              <a:rPr lang="en-US" altLang="en-US" sz="1800" b="1"/>
              <a:t>Function Arguments:</a:t>
            </a:r>
          </a:p>
          <a:p>
            <a:pPr>
              <a:buFontTx/>
              <a:buNone/>
            </a:pPr>
            <a:r>
              <a:rPr lang="en-US" altLang="en-US" sz="1800"/>
              <a:t>	A function by using the following types of formal arguments::</a:t>
            </a:r>
          </a:p>
          <a:p>
            <a:pPr lvl="1"/>
            <a:r>
              <a:rPr lang="en-US" altLang="en-US" sz="1800"/>
              <a:t>Required arguments</a:t>
            </a:r>
          </a:p>
          <a:p>
            <a:pPr lvl="1"/>
            <a:r>
              <a:rPr lang="en-US" altLang="en-US" sz="1800"/>
              <a:t>Keyword arguments</a:t>
            </a:r>
          </a:p>
          <a:p>
            <a:pPr lvl="1"/>
            <a:r>
              <a:rPr lang="en-US" altLang="en-US" sz="1800"/>
              <a:t>Default arguments</a:t>
            </a:r>
          </a:p>
          <a:p>
            <a:pPr lvl="1"/>
            <a:r>
              <a:rPr lang="en-US" altLang="en-US" sz="1800"/>
              <a:t>Variable-length arguments</a:t>
            </a:r>
          </a:p>
          <a:p>
            <a:pPr>
              <a:buFontTx/>
              <a:buNone/>
            </a:pPr>
            <a:r>
              <a:rPr lang="en-US" altLang="en-US" sz="1800" b="1"/>
              <a:t>Required arguments:</a:t>
            </a:r>
          </a:p>
          <a:p>
            <a:r>
              <a:rPr lang="en-US" altLang="en-US" sz="1800"/>
              <a:t>Required arguments are the arguments passed to a function in correct positional order. </a:t>
            </a:r>
          </a:p>
          <a:p>
            <a:pPr lvl="1">
              <a:buFontTx/>
              <a:buNone/>
            </a:pPr>
            <a:r>
              <a:rPr lang="en-US" altLang="en-US" sz="1800">
                <a:latin typeface="Courier New" panose="02070309020205020404" pitchFamily="49" charset="0"/>
                <a:cs typeface="Courier New" panose="02070309020205020404" pitchFamily="49" charset="0"/>
              </a:rPr>
              <a:t>def printme( str ): "This prints a passed string" </a:t>
            </a:r>
          </a:p>
          <a:p>
            <a:pPr lvl="1">
              <a:buFontTx/>
              <a:buNone/>
            </a:pPr>
            <a:r>
              <a:rPr lang="en-US" altLang="en-US" sz="1800">
                <a:latin typeface="Courier New" panose="02070309020205020404" pitchFamily="49" charset="0"/>
                <a:cs typeface="Courier New" panose="02070309020205020404" pitchFamily="49" charset="0"/>
              </a:rPr>
              <a:t>	print str; </a:t>
            </a:r>
          </a:p>
          <a:p>
            <a:pPr lvl="1">
              <a:buFontTx/>
              <a:buNone/>
            </a:pPr>
            <a:r>
              <a:rPr lang="en-US" altLang="en-US" sz="1800">
                <a:latin typeface="Courier New" panose="02070309020205020404" pitchFamily="49" charset="0"/>
                <a:cs typeface="Courier New" panose="02070309020205020404" pitchFamily="49" charset="0"/>
              </a:rPr>
              <a:t>	return; </a:t>
            </a:r>
          </a:p>
          <a:p>
            <a:pPr lvl="1">
              <a:buFontTx/>
              <a:buNone/>
            </a:pPr>
            <a:r>
              <a:rPr lang="en-US" altLang="en-US" sz="1800">
                <a:latin typeface="Courier New" panose="02070309020205020404" pitchFamily="49" charset="0"/>
                <a:cs typeface="Courier New" panose="02070309020205020404" pitchFamily="49" charset="0"/>
              </a:rPr>
              <a:t>printme(); </a:t>
            </a:r>
          </a:p>
          <a:p>
            <a:r>
              <a:rPr lang="en-US" altLang="en-US" sz="1800"/>
              <a:t>This would produce following result:</a:t>
            </a:r>
          </a:p>
          <a:p>
            <a:pPr lvl="1">
              <a:buFontTx/>
              <a:buNone/>
            </a:pPr>
            <a:r>
              <a:rPr lang="en-US" altLang="en-US" sz="1800">
                <a:latin typeface="Courier New" panose="02070309020205020404" pitchFamily="49" charset="0"/>
                <a:cs typeface="Courier New" panose="02070309020205020404" pitchFamily="49" charset="0"/>
              </a:rPr>
              <a:t>Traceback (most recent call last): </a:t>
            </a:r>
          </a:p>
          <a:p>
            <a:pPr lvl="1">
              <a:buFontTx/>
              <a:buNone/>
            </a:pPr>
            <a:r>
              <a:rPr lang="en-US" altLang="en-US" sz="1800">
                <a:latin typeface="Courier New" panose="02070309020205020404" pitchFamily="49" charset="0"/>
                <a:cs typeface="Courier New" panose="02070309020205020404" pitchFamily="49" charset="0"/>
              </a:rPr>
              <a:t>File "test.py", line 11, in &lt;module&gt; printme(); </a:t>
            </a:r>
          </a:p>
          <a:p>
            <a:pPr lvl="1">
              <a:buFontTx/>
              <a:buNone/>
            </a:pPr>
            <a:r>
              <a:rPr lang="en-US" altLang="en-US" sz="1800">
                <a:latin typeface="Courier New" panose="02070309020205020404" pitchFamily="49" charset="0"/>
                <a:cs typeface="Courier New" panose="02070309020205020404" pitchFamily="49" charset="0"/>
              </a:rPr>
              <a:t>TypeError: printme() takes exactly 1 argument (0 given)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D801AA03-A4BA-8CD7-EFC7-4FAC0EB03EAA}"/>
              </a:ext>
            </a:extLst>
          </p:cNvPr>
          <p:cNvSpPr>
            <a:spLocks noChangeArrowheads="1"/>
          </p:cNvSpPr>
          <p:nvPr/>
        </p:nvSpPr>
        <p:spPr bwMode="auto">
          <a:xfrm>
            <a:off x="1524000" y="1066800"/>
            <a:ext cx="8839200"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2" charset="0"/>
                <a:cs typeface="Lucida Sans Unicode" panose="020B0602030504020204" pitchFamily="34" charset="0"/>
              </a:defRPr>
            </a:lvl1pPr>
            <a:lvl2pPr marL="742950" indent="-285750">
              <a:defRPr sz="2400">
                <a:solidFill>
                  <a:schemeClr val="tx1"/>
                </a:solidFill>
                <a:latin typeface="Times" pitchFamily="2" charset="0"/>
                <a:cs typeface="Lucida Sans Unicode" panose="020B0602030504020204" pitchFamily="34" charset="0"/>
              </a:defRPr>
            </a:lvl2pPr>
            <a:lvl3pPr marL="1143000" indent="-228600">
              <a:defRPr sz="2400">
                <a:solidFill>
                  <a:schemeClr val="tx1"/>
                </a:solidFill>
                <a:latin typeface="Times" pitchFamily="2" charset="0"/>
                <a:cs typeface="Lucida Sans Unicode" panose="020B0602030504020204" pitchFamily="34" charset="0"/>
              </a:defRPr>
            </a:lvl3pPr>
            <a:lvl4pPr marL="1600200" indent="-228600">
              <a:defRPr sz="2400">
                <a:solidFill>
                  <a:schemeClr val="tx1"/>
                </a:solidFill>
                <a:latin typeface="Times" pitchFamily="2" charset="0"/>
                <a:cs typeface="Lucida Sans Unicode" panose="020B0602030504020204" pitchFamily="34" charset="0"/>
              </a:defRPr>
            </a:lvl4pPr>
            <a:lvl5pPr marL="2057400" indent="-228600">
              <a:defRPr sz="2400">
                <a:solidFill>
                  <a:schemeClr val="tx1"/>
                </a:solidFill>
                <a:latin typeface="Times" pitchFamily="2" charset="0"/>
                <a:cs typeface="Lucida Sans Unicode" panose="020B0602030504020204" pitchFamily="34" charset="0"/>
              </a:defRPr>
            </a:lvl5pPr>
            <a:lvl6pPr marL="25146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6pPr>
            <a:lvl7pPr marL="29718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7pPr>
            <a:lvl8pPr marL="34290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8pPr>
            <a:lvl9pPr marL="3886200" indent="-228600" eaLnBrk="0" fontAlgn="base" hangingPunct="0">
              <a:spcBef>
                <a:spcPct val="0"/>
              </a:spcBef>
              <a:spcAft>
                <a:spcPct val="0"/>
              </a:spcAft>
              <a:defRPr sz="2400">
                <a:solidFill>
                  <a:schemeClr val="tx1"/>
                </a:solidFill>
                <a:latin typeface="Times" pitchFamily="2" charset="0"/>
                <a:cs typeface="Lucida Sans Unicode" panose="020B0602030504020204" pitchFamily="34" charset="0"/>
              </a:defRPr>
            </a:lvl9pPr>
          </a:lstStyle>
          <a:p>
            <a:endParaRPr lang="en-US" altLang="en-US"/>
          </a:p>
        </p:txBody>
      </p:sp>
      <p:sp>
        <p:nvSpPr>
          <p:cNvPr id="10243" name="Content Placeholder 4">
            <a:extLst>
              <a:ext uri="{FF2B5EF4-FFF2-40B4-BE49-F238E27FC236}">
                <a16:creationId xmlns:a16="http://schemas.microsoft.com/office/drawing/2014/main" id="{53A0F4FE-0E92-5060-C10C-81135B4A1B0D}"/>
              </a:ext>
            </a:extLst>
          </p:cNvPr>
          <p:cNvSpPr>
            <a:spLocks noGrp="1"/>
          </p:cNvSpPr>
          <p:nvPr>
            <p:ph idx="1"/>
          </p:nvPr>
        </p:nvSpPr>
        <p:spPr>
          <a:xfrm>
            <a:off x="2133600" y="304800"/>
            <a:ext cx="8153400" cy="5867400"/>
          </a:xfrm>
        </p:spPr>
        <p:txBody>
          <a:bodyPr/>
          <a:lstStyle/>
          <a:p>
            <a:pPr>
              <a:buFontTx/>
              <a:buNone/>
            </a:pPr>
            <a:r>
              <a:rPr lang="en-US" altLang="en-US" sz="2000" b="1"/>
              <a:t>Keyword arguments:</a:t>
            </a:r>
          </a:p>
          <a:p>
            <a:r>
              <a:rPr lang="en-US" altLang="en-US" sz="2000"/>
              <a:t>Keyword arguments are related to the function calls. When you use keyword arguments in a function call, the caller identifies the arguments by the parameter name.</a:t>
            </a:r>
          </a:p>
          <a:p>
            <a:r>
              <a:rPr lang="en-US" altLang="en-US" sz="2000"/>
              <a:t>This allows you to skip arguments or place them out of order because the Python interpreter is able to use the keywords provided to match the values with parameters.</a:t>
            </a:r>
          </a:p>
          <a:p>
            <a:pPr lvl="1">
              <a:buFontTx/>
              <a:buNone/>
            </a:pPr>
            <a:r>
              <a:rPr lang="en-US" altLang="en-US" sz="2000">
                <a:latin typeface="Courier New" panose="02070309020205020404" pitchFamily="49" charset="0"/>
                <a:cs typeface="Courier New" panose="02070309020205020404" pitchFamily="49" charset="0"/>
              </a:rPr>
              <a:t>def printme( str ): "This prints a passed string" </a:t>
            </a:r>
          </a:p>
          <a:p>
            <a:pPr lvl="1">
              <a:buFontTx/>
              <a:buNone/>
            </a:pPr>
            <a:r>
              <a:rPr lang="en-US" altLang="en-US" sz="2000">
                <a:latin typeface="Courier New" panose="02070309020205020404" pitchFamily="49" charset="0"/>
                <a:cs typeface="Courier New" panose="02070309020205020404" pitchFamily="49" charset="0"/>
              </a:rPr>
              <a:t>	print str; </a:t>
            </a:r>
          </a:p>
          <a:p>
            <a:pPr lvl="1">
              <a:buFontTx/>
              <a:buNone/>
            </a:pPr>
            <a:r>
              <a:rPr lang="en-US" altLang="en-US" sz="2000">
                <a:latin typeface="Courier New" panose="02070309020205020404" pitchFamily="49" charset="0"/>
                <a:cs typeface="Courier New" panose="02070309020205020404" pitchFamily="49" charset="0"/>
              </a:rPr>
              <a:t>	return; </a:t>
            </a:r>
          </a:p>
          <a:p>
            <a:pPr lvl="1">
              <a:buFontTx/>
              <a:buNone/>
            </a:pPr>
            <a:r>
              <a:rPr lang="en-US" altLang="en-US" sz="2000">
                <a:latin typeface="Courier New" panose="02070309020205020404" pitchFamily="49" charset="0"/>
                <a:cs typeface="Courier New" panose="02070309020205020404" pitchFamily="49" charset="0"/>
              </a:rPr>
              <a:t>printme( str = "My string"); </a:t>
            </a:r>
          </a:p>
          <a:p>
            <a:r>
              <a:rPr lang="en-US" altLang="en-US" sz="2000"/>
              <a:t>This would produce following result:</a:t>
            </a:r>
          </a:p>
          <a:p>
            <a:pPr>
              <a:buFontTx/>
              <a:buNone/>
            </a:pPr>
            <a:r>
              <a:rPr lang="en-US" altLang="en-US" sz="2000">
                <a:latin typeface="Courier New" panose="02070309020205020404" pitchFamily="49" charset="0"/>
                <a:cs typeface="Courier New" panose="02070309020205020404" pitchFamily="49" charset="0"/>
              </a:rPr>
              <a:t>	My string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7DD4EA6-DCC1-2A43-821B-3A3A7E54016F}" vid="{0CE22862-9039-0A40-9796-2F023E80ECB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MK-UMY 2023-2024</Template>
  <TotalTime>201</TotalTime>
  <Words>2947</Words>
  <Application>Microsoft Macintosh PowerPoint</Application>
  <PresentationFormat>Widescreen</PresentationFormat>
  <Paragraphs>390</Paragraphs>
  <Slides>36</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Calibri Light</vt:lpstr>
      <vt:lpstr>Courier New</vt:lpstr>
      <vt:lpstr>Tahoma</vt:lpstr>
      <vt:lpstr>Times</vt:lpstr>
      <vt:lpstr>Office Theme</vt:lpstr>
      <vt:lpstr>1_Office Theme</vt:lpstr>
      <vt:lpstr>Week 4: Python Functions</vt:lpstr>
      <vt:lpstr>Function Definition</vt:lpstr>
      <vt:lpstr>Define a Function</vt:lpstr>
      <vt:lpstr>Python Syntax</vt:lpstr>
      <vt:lpstr>Calling a Function</vt:lpstr>
      <vt:lpstr>Pass by reference vs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of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4: Python Functions</dc:title>
  <dc:creator>Cahya Damarjati</dc:creator>
  <cp:lastModifiedBy>Cahya Damarjati</cp:lastModifiedBy>
  <cp:revision>8</cp:revision>
  <dcterms:created xsi:type="dcterms:W3CDTF">2023-10-09T00:54:16Z</dcterms:created>
  <dcterms:modified xsi:type="dcterms:W3CDTF">2023-10-10T07:28:23Z</dcterms:modified>
</cp:coreProperties>
</file>